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removePersonalInfoOnSave="1" saveSubsetFonts="1">
  <p:sldMasterIdLst>
    <p:sldMasterId id="2147483652" r:id="rId1"/>
  </p:sldMasterIdLst>
  <p:notesMasterIdLst>
    <p:notesMasterId r:id="rId38"/>
  </p:notesMasterIdLst>
  <p:handoutMasterIdLst>
    <p:handoutMasterId r:id="rId39"/>
  </p:handoutMasterIdLst>
  <p:sldIdLst>
    <p:sldId id="535" r:id="rId2"/>
    <p:sldId id="583" r:id="rId3"/>
    <p:sldId id="544" r:id="rId4"/>
    <p:sldId id="545" r:id="rId5"/>
    <p:sldId id="546" r:id="rId6"/>
    <p:sldId id="547" r:id="rId7"/>
    <p:sldId id="592" r:id="rId8"/>
    <p:sldId id="548" r:id="rId9"/>
    <p:sldId id="584" r:id="rId10"/>
    <p:sldId id="571" r:id="rId11"/>
    <p:sldId id="589" r:id="rId12"/>
    <p:sldId id="587" r:id="rId13"/>
    <p:sldId id="566" r:id="rId14"/>
    <p:sldId id="586" r:id="rId15"/>
    <p:sldId id="582" r:id="rId16"/>
    <p:sldId id="570" r:id="rId17"/>
    <p:sldId id="567" r:id="rId18"/>
    <p:sldId id="574" r:id="rId19"/>
    <p:sldId id="576" r:id="rId20"/>
    <p:sldId id="568" r:id="rId21"/>
    <p:sldId id="590" r:id="rId22"/>
    <p:sldId id="569" r:id="rId23"/>
    <p:sldId id="572" r:id="rId24"/>
    <p:sldId id="573" r:id="rId25"/>
    <p:sldId id="563" r:id="rId26"/>
    <p:sldId id="552" r:id="rId27"/>
    <p:sldId id="591" r:id="rId28"/>
    <p:sldId id="551" r:id="rId29"/>
    <p:sldId id="556" r:id="rId30"/>
    <p:sldId id="581" r:id="rId31"/>
    <p:sldId id="585" r:id="rId32"/>
    <p:sldId id="562" r:id="rId33"/>
    <p:sldId id="558" r:id="rId34"/>
    <p:sldId id="559" r:id="rId35"/>
    <p:sldId id="560" r:id="rId36"/>
    <p:sldId id="537" r:id="rId37"/>
  </p:sldIdLst>
  <p:sldSz cx="9144000" cy="6858000" type="screen4x3"/>
  <p:notesSz cx="6805613" cy="9939338"/>
  <p:defaultTextStyle>
    <a:defPPr>
      <a:defRPr lang="ja-JP"/>
    </a:defPPr>
    <a:lvl1pPr algn="ctr" rtl="0" fontAlgn="ctr">
      <a:spcBef>
        <a:spcPct val="0"/>
      </a:spcBef>
      <a:spcAft>
        <a:spcPct val="0"/>
      </a:spcAft>
      <a:defRPr kumimoji="1" kern="1200">
        <a:solidFill>
          <a:srgbClr val="000000"/>
        </a:solidFill>
        <a:latin typeface="ＭＳ Ｐゴシック" charset="-128"/>
        <a:ea typeface="ＭＳ Ｐゴシック" charset="-128"/>
        <a:cs typeface="+mn-cs"/>
      </a:defRPr>
    </a:lvl1pPr>
    <a:lvl2pPr marL="457200" algn="ctr" rtl="0" fontAlgn="ctr">
      <a:spcBef>
        <a:spcPct val="0"/>
      </a:spcBef>
      <a:spcAft>
        <a:spcPct val="0"/>
      </a:spcAft>
      <a:defRPr kumimoji="1" kern="1200">
        <a:solidFill>
          <a:srgbClr val="000000"/>
        </a:solidFill>
        <a:latin typeface="ＭＳ Ｐゴシック" charset="-128"/>
        <a:ea typeface="ＭＳ Ｐゴシック" charset="-128"/>
        <a:cs typeface="+mn-cs"/>
      </a:defRPr>
    </a:lvl2pPr>
    <a:lvl3pPr marL="914400" algn="ctr" rtl="0" fontAlgn="ctr">
      <a:spcBef>
        <a:spcPct val="0"/>
      </a:spcBef>
      <a:spcAft>
        <a:spcPct val="0"/>
      </a:spcAft>
      <a:defRPr kumimoji="1" kern="1200">
        <a:solidFill>
          <a:srgbClr val="000000"/>
        </a:solidFill>
        <a:latin typeface="ＭＳ Ｐゴシック" charset="-128"/>
        <a:ea typeface="ＭＳ Ｐゴシック" charset="-128"/>
        <a:cs typeface="+mn-cs"/>
      </a:defRPr>
    </a:lvl3pPr>
    <a:lvl4pPr marL="1371600" algn="ctr" rtl="0" fontAlgn="ctr">
      <a:spcBef>
        <a:spcPct val="0"/>
      </a:spcBef>
      <a:spcAft>
        <a:spcPct val="0"/>
      </a:spcAft>
      <a:defRPr kumimoji="1" kern="1200">
        <a:solidFill>
          <a:srgbClr val="000000"/>
        </a:solidFill>
        <a:latin typeface="ＭＳ Ｐゴシック" charset="-128"/>
        <a:ea typeface="ＭＳ Ｐゴシック" charset="-128"/>
        <a:cs typeface="+mn-cs"/>
      </a:defRPr>
    </a:lvl4pPr>
    <a:lvl5pPr marL="1828800" algn="ctr" rtl="0" fontAlgn="ctr">
      <a:spcBef>
        <a:spcPct val="0"/>
      </a:spcBef>
      <a:spcAft>
        <a:spcPct val="0"/>
      </a:spcAft>
      <a:defRPr kumimoji="1" kern="1200">
        <a:solidFill>
          <a:srgbClr val="000000"/>
        </a:solidFill>
        <a:latin typeface="ＭＳ Ｐゴシック" charset="-128"/>
        <a:ea typeface="ＭＳ Ｐゴシック" charset="-128"/>
        <a:cs typeface="+mn-cs"/>
      </a:defRPr>
    </a:lvl5pPr>
    <a:lvl6pPr marL="2286000" algn="l" defTabSz="914400" rtl="0" eaLnBrk="1" latinLnBrk="0" hangingPunct="1">
      <a:defRPr kumimoji="1" kern="1200">
        <a:solidFill>
          <a:srgbClr val="000000"/>
        </a:solidFill>
        <a:latin typeface="ＭＳ Ｐゴシック" charset="-128"/>
        <a:ea typeface="ＭＳ Ｐゴシック" charset="-128"/>
        <a:cs typeface="+mn-cs"/>
      </a:defRPr>
    </a:lvl6pPr>
    <a:lvl7pPr marL="2743200" algn="l" defTabSz="914400" rtl="0" eaLnBrk="1" latinLnBrk="0" hangingPunct="1">
      <a:defRPr kumimoji="1" kern="1200">
        <a:solidFill>
          <a:srgbClr val="000000"/>
        </a:solidFill>
        <a:latin typeface="ＭＳ Ｐゴシック" charset="-128"/>
        <a:ea typeface="ＭＳ Ｐゴシック" charset="-128"/>
        <a:cs typeface="+mn-cs"/>
      </a:defRPr>
    </a:lvl7pPr>
    <a:lvl8pPr marL="3200400" algn="l" defTabSz="914400" rtl="0" eaLnBrk="1" latinLnBrk="0" hangingPunct="1">
      <a:defRPr kumimoji="1" kern="1200">
        <a:solidFill>
          <a:srgbClr val="000000"/>
        </a:solidFill>
        <a:latin typeface="ＭＳ Ｐゴシック" charset="-128"/>
        <a:ea typeface="ＭＳ Ｐゴシック" charset="-128"/>
        <a:cs typeface="+mn-cs"/>
      </a:defRPr>
    </a:lvl8pPr>
    <a:lvl9pPr marL="3657600" algn="l" defTabSz="914400" rtl="0" eaLnBrk="1" latinLnBrk="0" hangingPunct="1">
      <a:defRPr kumimoji="1" kern="1200">
        <a:solidFill>
          <a:srgbClr val="000000"/>
        </a:solidFill>
        <a:latin typeface="ＭＳ Ｐゴシック" charset="-128"/>
        <a:ea typeface="ＭＳ Ｐゴシック" charset="-128"/>
        <a:cs typeface="+mn-cs"/>
      </a:defRPr>
    </a:lvl9pPr>
  </p:defaultTextStyle>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1782DB"/>
    <a:srgbClr val="706ABA"/>
    <a:srgbClr val="1BA12B"/>
    <a:srgbClr val="8B8807"/>
    <a:srgbClr val="C07000"/>
    <a:srgbClr val="E73440"/>
    <a:srgbClr val="7E7D7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13" autoAdjust="0"/>
    <p:restoredTop sz="97253" autoAdjust="0"/>
  </p:normalViewPr>
  <p:slideViewPr>
    <p:cSldViewPr>
      <p:cViewPr varScale="1">
        <p:scale>
          <a:sx n="86" d="100"/>
          <a:sy n="86" d="100"/>
        </p:scale>
        <p:origin x="-1642" y="-86"/>
      </p:cViewPr>
      <p:guideLst>
        <p:guide orient="horz" pos="4073"/>
        <p:guide orient="horz" pos="551"/>
        <p:guide pos="5641"/>
        <p:guide pos="122"/>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5" d="100"/>
        <a:sy n="75" d="100"/>
      </p:scale>
      <p:origin x="0" y="0"/>
    </p:cViewPr>
  </p:sorterViewPr>
  <p:notesViewPr>
    <p:cSldViewPr>
      <p:cViewPr varScale="1">
        <p:scale>
          <a:sx n="91" d="100"/>
          <a:sy n="91" d="100"/>
        </p:scale>
        <p:origin x="-2808" y="-102"/>
      </p:cViewPr>
      <p:guideLst>
        <p:guide orient="horz" pos="3130"/>
        <p:guide pos="214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3218" name="Rectangle 2"/>
          <p:cNvSpPr>
            <a:spLocks noGrp="1" noChangeArrowheads="1"/>
          </p:cNvSpPr>
          <p:nvPr>
            <p:ph type="hdr" sz="quarter"/>
          </p:nvPr>
        </p:nvSpPr>
        <p:spPr bwMode="auto">
          <a:xfrm>
            <a:off x="3856038"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t" anchorCtr="0" compatLnSpc="1">
            <a:prstTxWarp prst="textNoShape">
              <a:avLst/>
            </a:prstTxWarp>
          </a:bodyPr>
          <a:lstStyle>
            <a:lvl1pPr algn="r" defTabSz="922338" fontAlgn="base">
              <a:defRPr sz="1200">
                <a:solidFill>
                  <a:schemeClr val="tx1"/>
                </a:solidFill>
                <a:latin typeface="Arial" charset="0"/>
              </a:defRPr>
            </a:lvl1pPr>
          </a:lstStyle>
          <a:p>
            <a:endParaRPr lang="en-GB" altLang="ja-JP"/>
          </a:p>
        </p:txBody>
      </p:sp>
      <p:sp>
        <p:nvSpPr>
          <p:cNvPr id="393219" name="Rectangle 3"/>
          <p:cNvSpPr>
            <a:spLocks noGrp="1" noChangeArrowheads="1"/>
          </p:cNvSpPr>
          <p:nvPr>
            <p:ph type="dt" sz="quarter" idx="1"/>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t" anchorCtr="0" compatLnSpc="1">
            <a:prstTxWarp prst="textNoShape">
              <a:avLst/>
            </a:prstTxWarp>
          </a:bodyPr>
          <a:lstStyle>
            <a:lvl1pPr algn="l" defTabSz="922338" fontAlgn="base">
              <a:defRPr sz="1200">
                <a:solidFill>
                  <a:schemeClr val="tx1"/>
                </a:solidFill>
                <a:latin typeface="Arial" charset="0"/>
              </a:defRPr>
            </a:lvl1pPr>
          </a:lstStyle>
          <a:p>
            <a:endParaRPr lang="en-GB" altLang="ja-JP"/>
          </a:p>
        </p:txBody>
      </p:sp>
      <p:sp>
        <p:nvSpPr>
          <p:cNvPr id="393220" name="Rectangle 4"/>
          <p:cNvSpPr>
            <a:spLocks noGrp="1" noChangeArrowheads="1"/>
          </p:cNvSpPr>
          <p:nvPr>
            <p:ph type="ftr" sz="quarter" idx="2"/>
          </p:nvPr>
        </p:nvSpPr>
        <p:spPr bwMode="auto">
          <a:xfrm>
            <a:off x="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b" anchorCtr="0" compatLnSpc="1">
            <a:prstTxWarp prst="textNoShape">
              <a:avLst/>
            </a:prstTxWarp>
          </a:bodyPr>
          <a:lstStyle>
            <a:lvl1pPr algn="l" defTabSz="922338" fontAlgn="base">
              <a:defRPr sz="1000">
                <a:solidFill>
                  <a:schemeClr val="tx1"/>
                </a:solidFill>
                <a:latin typeface="Arial" charset="0"/>
              </a:defRPr>
            </a:lvl1pPr>
          </a:lstStyle>
          <a:p>
            <a:r>
              <a:rPr lang="en-GB" altLang="ja-JP"/>
              <a:t>Copyright 2010 FUJITSU LIMITED</a:t>
            </a:r>
          </a:p>
        </p:txBody>
      </p:sp>
      <p:sp>
        <p:nvSpPr>
          <p:cNvPr id="393221" name="Rectangle 5"/>
          <p:cNvSpPr>
            <a:spLocks noGrp="1" noChangeArrowheads="1"/>
          </p:cNvSpPr>
          <p:nvPr>
            <p:ph type="sldNum" sz="quarter" idx="3"/>
          </p:nvPr>
        </p:nvSpPr>
        <p:spPr bwMode="auto">
          <a:xfrm>
            <a:off x="385445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220" tIns="46110" rIns="92220" bIns="46110" numCol="1" anchor="b" anchorCtr="0" compatLnSpc="1">
            <a:prstTxWarp prst="textNoShape">
              <a:avLst/>
            </a:prstTxWarp>
          </a:bodyPr>
          <a:lstStyle>
            <a:lvl1pPr algn="r" defTabSz="922338" fontAlgn="base">
              <a:defRPr sz="1000">
                <a:solidFill>
                  <a:schemeClr val="tx1"/>
                </a:solidFill>
                <a:latin typeface="Arial" charset="0"/>
              </a:defRPr>
            </a:lvl1pPr>
          </a:lstStyle>
          <a:p>
            <a:fld id="{410F5AAA-1BDA-4EED-893F-6FC4640602F0}" type="slidenum">
              <a:rPr lang="en-GB" altLang="ja-JP"/>
              <a:pPr/>
              <a:t>‹#›</a:t>
            </a:fld>
            <a:endParaRPr lang="en-GB" altLang="ja-JP"/>
          </a:p>
        </p:txBody>
      </p:sp>
      <p:pic>
        <p:nvPicPr>
          <p:cNvPr id="393227" name="Picture 11" descr="SD_INTERNAL USE ONLY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gray">
          <a:xfrm>
            <a:off x="53975" y="53975"/>
            <a:ext cx="1597025" cy="190500"/>
          </a:xfrm>
          <a:prstGeom prst="rect">
            <a:avLst/>
          </a:prstGeom>
          <a:noFill/>
          <a:ln>
            <a:noFill/>
          </a:ln>
          <a:effectLst/>
          <a:extLst>
            <a:ext uri="{909E8E84-426E-40DD-AFC4-6F175D3DCCD1}">
              <a14:hiddenFill xmlns:a14="http://schemas.microsoft.com/office/drawing/2010/main">
                <a:gradFill rotWithShape="1">
                  <a:gsLst>
                    <a:gs pos="0">
                      <a:srgbClr val="FFFFFF"/>
                    </a:gs>
                    <a:gs pos="100000">
                      <a:srgbClr val="C8C8C8"/>
                    </a:gs>
                  </a:gsLst>
                  <a:lin ang="5400000" scaled="1"/>
                </a:gradFill>
              </a14:hiddenFill>
            </a:ext>
            <a:ext uri="{91240B29-F687-4F45-9708-019B960494DF}">
              <a14:hiddenLine xmlns:a14="http://schemas.microsoft.com/office/drawing/2010/main" w="9525" algn="ctr">
                <a:solidFill>
                  <a:srgbClr val="505050"/>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pic>
    </p:spTree>
    <p:extLst>
      <p:ext uri="{BB962C8B-B14F-4D97-AF65-F5344CB8AC3E}">
        <p14:creationId xmlns:p14="http://schemas.microsoft.com/office/powerpoint/2010/main" val="36464512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7938" name="Rectangle 2"/>
          <p:cNvSpPr>
            <a:spLocks noGrp="1" noChangeArrowheads="1"/>
          </p:cNvSpPr>
          <p:nvPr>
            <p:ph type="hdr" sz="quarter"/>
          </p:nvPr>
        </p:nvSpPr>
        <p:spPr bwMode="auto">
          <a:xfrm>
            <a:off x="3856038"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t" anchorCtr="0" compatLnSpc="1">
            <a:prstTxWarp prst="textNoShape">
              <a:avLst/>
            </a:prstTxWarp>
          </a:bodyPr>
          <a:lstStyle>
            <a:lvl1pPr algn="r" defTabSz="922338" fontAlgn="base">
              <a:defRPr sz="1200">
                <a:solidFill>
                  <a:schemeClr val="tx1"/>
                </a:solidFill>
                <a:latin typeface="Arial" charset="0"/>
              </a:defRPr>
            </a:lvl1pPr>
          </a:lstStyle>
          <a:p>
            <a:endParaRPr lang="en-US" altLang="ja-JP"/>
          </a:p>
        </p:txBody>
      </p:sp>
      <p:sp>
        <p:nvSpPr>
          <p:cNvPr id="167939" name="Rectangle 3"/>
          <p:cNvSpPr>
            <a:spLocks noGrp="1" noChangeArrowheads="1"/>
          </p:cNvSpPr>
          <p:nvPr>
            <p:ph type="dt" idx="1"/>
          </p:nvPr>
        </p:nvSpPr>
        <p:spPr bwMode="auto">
          <a:xfrm>
            <a:off x="0" y="0"/>
            <a:ext cx="2949575"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t" anchorCtr="0" compatLnSpc="1">
            <a:prstTxWarp prst="textNoShape">
              <a:avLst/>
            </a:prstTxWarp>
          </a:bodyPr>
          <a:lstStyle>
            <a:lvl1pPr algn="l" defTabSz="922338" fontAlgn="base">
              <a:defRPr sz="1200">
                <a:solidFill>
                  <a:schemeClr val="tx1"/>
                </a:solidFill>
                <a:latin typeface="Arial" charset="0"/>
              </a:defRPr>
            </a:lvl1pPr>
          </a:lstStyle>
          <a:p>
            <a:endParaRPr lang="en-US" altLang="ja-JP"/>
          </a:p>
        </p:txBody>
      </p:sp>
      <p:sp>
        <p:nvSpPr>
          <p:cNvPr id="167940" name="Rectangle 4"/>
          <p:cNvSpPr>
            <a:spLocks noGrp="1" noRot="1" noChangeAspect="1" noChangeArrowheads="1" noTextEdit="1"/>
          </p:cNvSpPr>
          <p:nvPr>
            <p:ph type="sldImg" idx="2"/>
          </p:nvPr>
        </p:nvSpPr>
        <p:spPr bwMode="auto">
          <a:xfrm>
            <a:off x="917575" y="744538"/>
            <a:ext cx="4972050" cy="372903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67941" name="Rectangle 5"/>
          <p:cNvSpPr>
            <a:spLocks noGrp="1" noChangeArrowheads="1"/>
          </p:cNvSpPr>
          <p:nvPr>
            <p:ph type="body" sz="quarter" idx="3"/>
          </p:nvPr>
        </p:nvSpPr>
        <p:spPr bwMode="auto">
          <a:xfrm>
            <a:off x="679450" y="4721225"/>
            <a:ext cx="5446713" cy="447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p>
        </p:txBody>
      </p:sp>
      <p:sp>
        <p:nvSpPr>
          <p:cNvPr id="167942" name="Rectangle 6"/>
          <p:cNvSpPr>
            <a:spLocks noGrp="1" noChangeArrowheads="1"/>
          </p:cNvSpPr>
          <p:nvPr>
            <p:ph type="ftr" sz="quarter" idx="4"/>
          </p:nvPr>
        </p:nvSpPr>
        <p:spPr bwMode="auto">
          <a:xfrm>
            <a:off x="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220" tIns="46110" rIns="92220" bIns="46110" numCol="1" anchor="b" anchorCtr="0" compatLnSpc="1">
            <a:prstTxWarp prst="textNoShape">
              <a:avLst/>
            </a:prstTxWarp>
          </a:bodyPr>
          <a:lstStyle>
            <a:lvl1pPr algn="l" defTabSz="922338" fontAlgn="base">
              <a:defRPr sz="1000">
                <a:solidFill>
                  <a:schemeClr val="tx1"/>
                </a:solidFill>
                <a:latin typeface="Arial" charset="0"/>
              </a:defRPr>
            </a:lvl1pPr>
          </a:lstStyle>
          <a:p>
            <a:r>
              <a:rPr lang="en-US" altLang="ja-JP"/>
              <a:t>Copyright 2010 FUJITSU LIMITED</a:t>
            </a:r>
          </a:p>
        </p:txBody>
      </p:sp>
      <p:sp>
        <p:nvSpPr>
          <p:cNvPr id="167943" name="Rectangle 7"/>
          <p:cNvSpPr>
            <a:spLocks noGrp="1" noChangeArrowheads="1"/>
          </p:cNvSpPr>
          <p:nvPr>
            <p:ph type="sldNum" sz="quarter" idx="5"/>
          </p:nvPr>
        </p:nvSpPr>
        <p:spPr bwMode="auto">
          <a:xfrm>
            <a:off x="3854450" y="9440863"/>
            <a:ext cx="2949575"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220" tIns="46110" rIns="92220" bIns="46110" numCol="1" anchor="b" anchorCtr="0" compatLnSpc="1">
            <a:prstTxWarp prst="textNoShape">
              <a:avLst/>
            </a:prstTxWarp>
          </a:bodyPr>
          <a:lstStyle>
            <a:lvl1pPr algn="r" defTabSz="922338" fontAlgn="base">
              <a:defRPr sz="1000">
                <a:solidFill>
                  <a:schemeClr val="tx1"/>
                </a:solidFill>
                <a:latin typeface="Arial" charset="0"/>
              </a:defRPr>
            </a:lvl1pPr>
          </a:lstStyle>
          <a:p>
            <a:fld id="{726FE43A-D617-4CF4-B5DA-B87F2C00959F}" type="slidenum">
              <a:rPr lang="en-US" altLang="ja-JP"/>
              <a:pPr/>
              <a:t>‹#›</a:t>
            </a:fld>
            <a:endParaRPr lang="en-US" altLang="ja-JP"/>
          </a:p>
        </p:txBody>
      </p:sp>
      <p:pic>
        <p:nvPicPr>
          <p:cNvPr id="167949" name="Picture 13" descr="SD_INTERNAL USE ONLY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53975" y="53975"/>
            <a:ext cx="1597025" cy="190500"/>
          </a:xfrm>
          <a:prstGeom prst="rect">
            <a:avLst/>
          </a:prstGeom>
          <a:noFill/>
          <a:ln>
            <a:noFill/>
          </a:ln>
          <a:effectLst/>
          <a:extLst>
            <a:ext uri="{909E8E84-426E-40DD-AFC4-6F175D3DCCD1}">
              <a14:hiddenFill xmlns:a14="http://schemas.microsoft.com/office/drawing/2010/main">
                <a:gradFill rotWithShape="1">
                  <a:gsLst>
                    <a:gs pos="0">
                      <a:srgbClr val="FFFFFF"/>
                    </a:gs>
                    <a:gs pos="100000">
                      <a:srgbClr val="C8C8C8"/>
                    </a:gs>
                  </a:gsLst>
                  <a:lin ang="5400000" scaled="1"/>
                </a:gradFill>
              </a14:hiddenFill>
            </a:ext>
            <a:ext uri="{91240B29-F687-4F45-9708-019B960494DF}">
              <a14:hiddenLine xmlns:a14="http://schemas.microsoft.com/office/drawing/2010/main" w="9525" algn="ctr">
                <a:solidFill>
                  <a:srgbClr val="505050"/>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pic>
    </p:spTree>
    <p:extLst>
      <p:ext uri="{BB962C8B-B14F-4D97-AF65-F5344CB8AC3E}">
        <p14:creationId xmlns:p14="http://schemas.microsoft.com/office/powerpoint/2010/main" val="1723146528"/>
      </p:ext>
    </p:extLst>
  </p:cSld>
  <p:clrMap bg1="lt1" tx1="dk1" bg2="lt2" tx2="dk2" accent1="accent1" accent2="accent2" accent3="accent3" accent4="accent4" accent5="accent5" accent6="accent6" hlink="hlink" folHlink="folHlink"/>
  <p:hf hdr="0" dt="0"/>
  <p:notesStyle>
    <a:lvl1pPr algn="l" rtl="0" fontAlgn="base">
      <a:spcBef>
        <a:spcPct val="30000"/>
      </a:spcBef>
      <a:spcAft>
        <a:spcPct val="0"/>
      </a:spcAft>
      <a:defRPr kumimoji="1" sz="1200" kern="1200">
        <a:solidFill>
          <a:schemeClr val="tx1"/>
        </a:solidFill>
        <a:latin typeface="Arial" charset="0"/>
        <a:ea typeface="ＭＳ Ｐゴシック" charset="-128"/>
        <a:cs typeface="+mn-cs"/>
      </a:defRPr>
    </a:lvl1pPr>
    <a:lvl2pPr marL="457200" algn="l" rtl="0" fontAlgn="base">
      <a:spcBef>
        <a:spcPct val="30000"/>
      </a:spcBef>
      <a:spcAft>
        <a:spcPct val="0"/>
      </a:spcAft>
      <a:defRPr kumimoji="1" sz="1200" kern="1200">
        <a:solidFill>
          <a:schemeClr val="tx1"/>
        </a:solidFill>
        <a:latin typeface="Arial" charset="0"/>
        <a:ea typeface="ＭＳ Ｐゴシック" charset="-128"/>
        <a:cs typeface="+mn-cs"/>
      </a:defRPr>
    </a:lvl2pPr>
    <a:lvl3pPr marL="914400" algn="l" rtl="0" fontAlgn="base">
      <a:spcBef>
        <a:spcPct val="30000"/>
      </a:spcBef>
      <a:spcAft>
        <a:spcPct val="0"/>
      </a:spcAft>
      <a:defRPr kumimoji="1" sz="1200" kern="1200">
        <a:solidFill>
          <a:schemeClr val="tx1"/>
        </a:solidFill>
        <a:latin typeface="Arial" charset="0"/>
        <a:ea typeface="ＭＳ Ｐゴシック" charset="-128"/>
        <a:cs typeface="+mn-cs"/>
      </a:defRPr>
    </a:lvl3pPr>
    <a:lvl4pPr marL="1371600" algn="l" rtl="0" fontAlgn="base">
      <a:spcBef>
        <a:spcPct val="30000"/>
      </a:spcBef>
      <a:spcAft>
        <a:spcPct val="0"/>
      </a:spcAft>
      <a:defRPr kumimoji="1" sz="1200" kern="1200">
        <a:solidFill>
          <a:schemeClr val="tx1"/>
        </a:solidFill>
        <a:latin typeface="Arial" charset="0"/>
        <a:ea typeface="ＭＳ Ｐゴシック" charset="-128"/>
        <a:cs typeface="+mn-cs"/>
      </a:defRPr>
    </a:lvl4pPr>
    <a:lvl5pPr marL="1828800" algn="l" rtl="0" fontAlgn="base">
      <a:spcBef>
        <a:spcPct val="30000"/>
      </a:spcBef>
      <a:spcAft>
        <a:spcPct val="0"/>
      </a:spcAft>
      <a:defRPr kumimoji="1" sz="1200" kern="1200">
        <a:solidFill>
          <a:schemeClr val="tx1"/>
        </a:solidFill>
        <a:latin typeface="Arial" charset="0"/>
        <a:ea typeface="ＭＳ Ｐゴシック"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a:ln/>
        </p:spPr>
        <p:txBody>
          <a:bodyPr/>
          <a:lstStyle/>
          <a:p>
            <a:r>
              <a:rPr lang="en-US" altLang="ja-JP"/>
              <a:t>Copyright 2010 FUJITSU LIMITED</a:t>
            </a:r>
          </a:p>
        </p:txBody>
      </p:sp>
      <p:sp>
        <p:nvSpPr>
          <p:cNvPr id="7" name="Rectangle 7"/>
          <p:cNvSpPr>
            <a:spLocks noGrp="1" noChangeArrowheads="1"/>
          </p:cNvSpPr>
          <p:nvPr>
            <p:ph type="sldNum" sz="quarter" idx="5"/>
          </p:nvPr>
        </p:nvSpPr>
        <p:spPr>
          <a:ln/>
        </p:spPr>
        <p:txBody>
          <a:bodyPr/>
          <a:lstStyle/>
          <a:p>
            <a:fld id="{D5EF12AE-CA07-4DFF-A9D5-120E5D18D1BD}" type="slidenum">
              <a:rPr lang="en-US" altLang="ja-JP"/>
              <a:pPr/>
              <a:t>0</a:t>
            </a:fld>
            <a:endParaRPr lang="en-US" altLang="ja-JP"/>
          </a:p>
        </p:txBody>
      </p:sp>
      <p:sp>
        <p:nvSpPr>
          <p:cNvPr id="620546" name="Rectangle 2"/>
          <p:cNvSpPr>
            <a:spLocks noGrp="1" noRot="1" noChangeAspect="1" noChangeArrowheads="1" noTextEdit="1"/>
          </p:cNvSpPr>
          <p:nvPr>
            <p:ph type="sldImg"/>
          </p:nvPr>
        </p:nvSpPr>
        <p:spPr>
          <a:ln/>
        </p:spPr>
      </p:sp>
      <p:sp>
        <p:nvSpPr>
          <p:cNvPr id="620547" name="Rectangle 3"/>
          <p:cNvSpPr>
            <a:spLocks noGrp="1" noChangeArrowheads="1"/>
          </p:cNvSpPr>
          <p:nvPr>
            <p:ph type="body" idx="1"/>
          </p:nvPr>
        </p:nvSpPr>
        <p:spPr/>
        <p:txBody>
          <a:bodyPr/>
          <a:lstStyle/>
          <a:p>
            <a:endParaRPr lang="en-GB" altLang="ja-JP"/>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pic>
        <p:nvPicPr>
          <p:cNvPr id="647178" name="Picture 10" descr="TitleGray_L150"/>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0" y="0"/>
            <a:ext cx="9144000" cy="4846638"/>
          </a:xfrm>
          <a:prstGeom prst="rect">
            <a:avLst/>
          </a:prstGeom>
          <a:noFill/>
          <a:extLst>
            <a:ext uri="{909E8E84-426E-40DD-AFC4-6F175D3DCCD1}">
              <a14:hiddenFill xmlns:a14="http://schemas.microsoft.com/office/drawing/2010/main">
                <a:solidFill>
                  <a:srgbClr val="FFFFFF"/>
                </a:solidFill>
              </a14:hiddenFill>
            </a:ext>
          </a:extLst>
        </p:spPr>
      </p:pic>
      <p:sp>
        <p:nvSpPr>
          <p:cNvPr id="647173" name="Rectangle 5"/>
          <p:cNvSpPr>
            <a:spLocks noGrp="1" noChangeArrowheads="1"/>
          </p:cNvSpPr>
          <p:nvPr>
            <p:ph type="subTitle" idx="1"/>
          </p:nvPr>
        </p:nvSpPr>
        <p:spPr>
          <a:xfrm>
            <a:off x="323850" y="4572000"/>
            <a:ext cx="7920038" cy="1784350"/>
          </a:xfrm>
        </p:spPr>
        <p:txBody>
          <a:bodyPr/>
          <a:lstStyle>
            <a:lvl1pPr marL="0" indent="0">
              <a:lnSpc>
                <a:spcPct val="100000"/>
              </a:lnSpc>
              <a:spcBef>
                <a:spcPct val="0"/>
              </a:spcBef>
              <a:spcAft>
                <a:spcPct val="0"/>
              </a:spcAft>
              <a:buFont typeface="Wingdings" pitchFamily="2" charset="2"/>
              <a:buNone/>
              <a:defRPr sz="2800"/>
            </a:lvl1pPr>
          </a:lstStyle>
          <a:p>
            <a:pPr lvl="0"/>
            <a:r>
              <a:rPr lang="ja-JP" altLang="en-US" noProof="0" smtClean="0"/>
              <a:t>マスタ サブタイトルの書式設定</a:t>
            </a:r>
          </a:p>
        </p:txBody>
      </p:sp>
      <p:sp>
        <p:nvSpPr>
          <p:cNvPr id="647174" name="Rectangle 6"/>
          <p:cNvSpPr>
            <a:spLocks noGrp="1" noChangeArrowheads="1"/>
          </p:cNvSpPr>
          <p:nvPr>
            <p:ph type="ctrTitle"/>
          </p:nvPr>
        </p:nvSpPr>
        <p:spPr>
          <a:xfrm>
            <a:off x="323850" y="1738313"/>
            <a:ext cx="7920038" cy="2360612"/>
          </a:xfrm>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defRPr sz="4400">
                <a:solidFill>
                  <a:srgbClr val="000000"/>
                </a:solidFill>
              </a:defRPr>
            </a:lvl1pPr>
          </a:lstStyle>
          <a:p>
            <a:pPr lvl="0"/>
            <a:r>
              <a:rPr lang="en-US" altLang="ja-JP" noProof="0" smtClean="0"/>
              <a:t/>
            </a:r>
            <a:br>
              <a:rPr lang="en-US" altLang="ja-JP" noProof="0" smtClean="0"/>
            </a:br>
            <a:r>
              <a:rPr lang="ja-JP" altLang="en-US" noProof="0" smtClean="0"/>
              <a:t>マスタ タイトルの書式設定</a:t>
            </a:r>
            <a:endParaRPr lang="de-DE" altLang="ja-JP" noProof="0" smtClean="0"/>
          </a:p>
        </p:txBody>
      </p:sp>
      <p:grpSp>
        <p:nvGrpSpPr>
          <p:cNvPr id="647182" name="Group 14"/>
          <p:cNvGrpSpPr>
            <a:grpSpLocks noChangeAspect="1"/>
          </p:cNvGrpSpPr>
          <p:nvPr userDrawn="1"/>
        </p:nvGrpSpPr>
        <p:grpSpPr bwMode="auto">
          <a:xfrm>
            <a:off x="7308850" y="185738"/>
            <a:ext cx="1647825" cy="920750"/>
            <a:chOff x="4604" y="117"/>
            <a:chExt cx="1038" cy="580"/>
          </a:xfrm>
        </p:grpSpPr>
        <p:sp>
          <p:nvSpPr>
            <p:cNvPr id="647181" name="AutoShape 13"/>
            <p:cNvSpPr>
              <a:spLocks noChangeAspect="1" noChangeArrowheads="1" noTextEdit="1"/>
            </p:cNvSpPr>
            <p:nvPr userDrawn="1"/>
          </p:nvSpPr>
          <p:spPr bwMode="gray">
            <a:xfrm>
              <a:off x="4604" y="117"/>
              <a:ext cx="1038" cy="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p>
          </p:txBody>
        </p:sp>
        <p:sp>
          <p:nvSpPr>
            <p:cNvPr id="647183" name="Freeform 15"/>
            <p:cNvSpPr>
              <a:spLocks/>
            </p:cNvSpPr>
            <p:nvPr userDrawn="1"/>
          </p:nvSpPr>
          <p:spPr bwMode="gray">
            <a:xfrm>
              <a:off x="5115" y="216"/>
              <a:ext cx="132" cy="102"/>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4" name="Freeform 16"/>
            <p:cNvSpPr>
              <a:spLocks/>
            </p:cNvSpPr>
            <p:nvPr userDrawn="1"/>
          </p:nvSpPr>
          <p:spPr bwMode="gray">
            <a:xfrm>
              <a:off x="4899" y="327"/>
              <a:ext cx="91" cy="148"/>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5" name="Freeform 17"/>
            <p:cNvSpPr>
              <a:spLocks/>
            </p:cNvSpPr>
            <p:nvPr userDrawn="1"/>
          </p:nvSpPr>
          <p:spPr bwMode="gray">
            <a:xfrm>
              <a:off x="5114" y="327"/>
              <a:ext cx="60" cy="207"/>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6" name="Freeform 18"/>
            <p:cNvSpPr>
              <a:spLocks/>
            </p:cNvSpPr>
            <p:nvPr userDrawn="1"/>
          </p:nvSpPr>
          <p:spPr bwMode="gray">
            <a:xfrm>
              <a:off x="5180" y="327"/>
              <a:ext cx="47" cy="148"/>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7" name="Freeform 19"/>
            <p:cNvSpPr>
              <a:spLocks/>
            </p:cNvSpPr>
            <p:nvPr userDrawn="1"/>
          </p:nvSpPr>
          <p:spPr bwMode="gray">
            <a:xfrm>
              <a:off x="5227" y="327"/>
              <a:ext cx="111" cy="148"/>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8" name="Freeform 20"/>
            <p:cNvSpPr>
              <a:spLocks/>
            </p:cNvSpPr>
            <p:nvPr userDrawn="1"/>
          </p:nvSpPr>
          <p:spPr bwMode="gray">
            <a:xfrm>
              <a:off x="5429" y="327"/>
              <a:ext cx="124" cy="151"/>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89" name="Freeform 21"/>
            <p:cNvSpPr>
              <a:spLocks/>
            </p:cNvSpPr>
            <p:nvPr userDrawn="1"/>
          </p:nvSpPr>
          <p:spPr bwMode="gray">
            <a:xfrm>
              <a:off x="4994" y="327"/>
              <a:ext cx="125" cy="151"/>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0" name="Freeform 22"/>
            <p:cNvSpPr>
              <a:spLocks/>
            </p:cNvSpPr>
            <p:nvPr userDrawn="1"/>
          </p:nvSpPr>
          <p:spPr bwMode="gray">
            <a:xfrm>
              <a:off x="5333" y="324"/>
              <a:ext cx="95" cy="154"/>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1" name="Freeform 23"/>
            <p:cNvSpPr>
              <a:spLocks/>
            </p:cNvSpPr>
            <p:nvPr userDrawn="1"/>
          </p:nvSpPr>
          <p:spPr bwMode="gray">
            <a:xfrm>
              <a:off x="4655" y="604"/>
              <a:ext cx="26" cy="43"/>
            </a:xfrm>
            <a:custGeom>
              <a:avLst/>
              <a:gdLst>
                <a:gd name="T0" fmla="*/ 0 w 463"/>
                <a:gd name="T1" fmla="*/ 731 h 762"/>
                <a:gd name="T2" fmla="*/ 0 w 463"/>
                <a:gd name="T3" fmla="*/ 643 h 762"/>
                <a:gd name="T4" fmla="*/ 177 w 463"/>
                <a:gd name="T5" fmla="*/ 684 h 762"/>
                <a:gd name="T6" fmla="*/ 355 w 463"/>
                <a:gd name="T7" fmla="*/ 568 h 762"/>
                <a:gd name="T8" fmla="*/ 325 w 463"/>
                <a:gd name="T9" fmla="*/ 493 h 762"/>
                <a:gd name="T10" fmla="*/ 271 w 463"/>
                <a:gd name="T11" fmla="*/ 452 h 762"/>
                <a:gd name="T12" fmla="*/ 203 w 463"/>
                <a:gd name="T13" fmla="*/ 417 h 762"/>
                <a:gd name="T14" fmla="*/ 62 w 463"/>
                <a:gd name="T15" fmla="*/ 323 h 762"/>
                <a:gd name="T16" fmla="*/ 12 w 463"/>
                <a:gd name="T17" fmla="*/ 190 h 762"/>
                <a:gd name="T18" fmla="*/ 90 w 463"/>
                <a:gd name="T19" fmla="*/ 41 h 762"/>
                <a:gd name="T20" fmla="*/ 257 w 463"/>
                <a:gd name="T21" fmla="*/ 0 h 762"/>
                <a:gd name="T22" fmla="*/ 411 w 463"/>
                <a:gd name="T23" fmla="*/ 24 h 762"/>
                <a:gd name="T24" fmla="*/ 411 w 463"/>
                <a:gd name="T25" fmla="*/ 106 h 762"/>
                <a:gd name="T26" fmla="*/ 262 w 463"/>
                <a:gd name="T27" fmla="*/ 74 h 762"/>
                <a:gd name="T28" fmla="*/ 162 w 463"/>
                <a:gd name="T29" fmla="*/ 98 h 762"/>
                <a:gd name="T30" fmla="*/ 120 w 463"/>
                <a:gd name="T31" fmla="*/ 178 h 762"/>
                <a:gd name="T32" fmla="*/ 149 w 463"/>
                <a:gd name="T33" fmla="*/ 253 h 762"/>
                <a:gd name="T34" fmla="*/ 273 w 463"/>
                <a:gd name="T35" fmla="*/ 331 h 762"/>
                <a:gd name="T36" fmla="*/ 374 w 463"/>
                <a:gd name="T37" fmla="*/ 388 h 762"/>
                <a:gd name="T38" fmla="*/ 444 w 463"/>
                <a:gd name="T39" fmla="*/ 465 h 762"/>
                <a:gd name="T40" fmla="*/ 463 w 463"/>
                <a:gd name="T41" fmla="*/ 556 h 762"/>
                <a:gd name="T42" fmla="*/ 184 w 463"/>
                <a:gd name="T43" fmla="*/ 762 h 762"/>
                <a:gd name="T44" fmla="*/ 0 w 463"/>
                <a:gd name="T45" fmla="*/ 731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63" h="762">
                  <a:moveTo>
                    <a:pt x="0" y="731"/>
                  </a:moveTo>
                  <a:cubicBezTo>
                    <a:pt x="0" y="643"/>
                    <a:pt x="0" y="643"/>
                    <a:pt x="0" y="643"/>
                  </a:cubicBezTo>
                  <a:cubicBezTo>
                    <a:pt x="48" y="670"/>
                    <a:pt x="107" y="684"/>
                    <a:pt x="177" y="684"/>
                  </a:cubicBezTo>
                  <a:cubicBezTo>
                    <a:pt x="296" y="684"/>
                    <a:pt x="355" y="645"/>
                    <a:pt x="355" y="568"/>
                  </a:cubicBezTo>
                  <a:cubicBezTo>
                    <a:pt x="355" y="538"/>
                    <a:pt x="345" y="513"/>
                    <a:pt x="325" y="493"/>
                  </a:cubicBezTo>
                  <a:cubicBezTo>
                    <a:pt x="309" y="477"/>
                    <a:pt x="291" y="463"/>
                    <a:pt x="271" y="452"/>
                  </a:cubicBezTo>
                  <a:cubicBezTo>
                    <a:pt x="253" y="442"/>
                    <a:pt x="231" y="431"/>
                    <a:pt x="203" y="417"/>
                  </a:cubicBezTo>
                  <a:cubicBezTo>
                    <a:pt x="135" y="384"/>
                    <a:pt x="89" y="352"/>
                    <a:pt x="62" y="323"/>
                  </a:cubicBezTo>
                  <a:cubicBezTo>
                    <a:pt x="29" y="286"/>
                    <a:pt x="12" y="242"/>
                    <a:pt x="12" y="190"/>
                  </a:cubicBezTo>
                  <a:cubicBezTo>
                    <a:pt x="12" y="124"/>
                    <a:pt x="38" y="74"/>
                    <a:pt x="90" y="41"/>
                  </a:cubicBezTo>
                  <a:cubicBezTo>
                    <a:pt x="134" y="13"/>
                    <a:pt x="189" y="0"/>
                    <a:pt x="257" y="0"/>
                  </a:cubicBezTo>
                  <a:cubicBezTo>
                    <a:pt x="304" y="0"/>
                    <a:pt x="355" y="8"/>
                    <a:pt x="411" y="24"/>
                  </a:cubicBezTo>
                  <a:cubicBezTo>
                    <a:pt x="411" y="106"/>
                    <a:pt x="411" y="106"/>
                    <a:pt x="411" y="106"/>
                  </a:cubicBezTo>
                  <a:cubicBezTo>
                    <a:pt x="364" y="85"/>
                    <a:pt x="314" y="74"/>
                    <a:pt x="262" y="74"/>
                  </a:cubicBezTo>
                  <a:cubicBezTo>
                    <a:pt x="222" y="74"/>
                    <a:pt x="188" y="82"/>
                    <a:pt x="162" y="98"/>
                  </a:cubicBezTo>
                  <a:cubicBezTo>
                    <a:pt x="134" y="115"/>
                    <a:pt x="120" y="141"/>
                    <a:pt x="120" y="178"/>
                  </a:cubicBezTo>
                  <a:cubicBezTo>
                    <a:pt x="120" y="209"/>
                    <a:pt x="130" y="234"/>
                    <a:pt x="149" y="253"/>
                  </a:cubicBezTo>
                  <a:cubicBezTo>
                    <a:pt x="168" y="273"/>
                    <a:pt x="209" y="298"/>
                    <a:pt x="273" y="331"/>
                  </a:cubicBezTo>
                  <a:cubicBezTo>
                    <a:pt x="324" y="356"/>
                    <a:pt x="357" y="375"/>
                    <a:pt x="374" y="388"/>
                  </a:cubicBezTo>
                  <a:cubicBezTo>
                    <a:pt x="407" y="412"/>
                    <a:pt x="430" y="437"/>
                    <a:pt x="444" y="465"/>
                  </a:cubicBezTo>
                  <a:cubicBezTo>
                    <a:pt x="457" y="490"/>
                    <a:pt x="463" y="520"/>
                    <a:pt x="463" y="556"/>
                  </a:cubicBezTo>
                  <a:cubicBezTo>
                    <a:pt x="463" y="693"/>
                    <a:pt x="370" y="762"/>
                    <a:pt x="184" y="762"/>
                  </a:cubicBezTo>
                  <a:cubicBezTo>
                    <a:pt x="109" y="762"/>
                    <a:pt x="48" y="752"/>
                    <a:pt x="0" y="73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2" name="Freeform 24"/>
            <p:cNvSpPr>
              <a:spLocks/>
            </p:cNvSpPr>
            <p:nvPr userDrawn="1"/>
          </p:nvSpPr>
          <p:spPr bwMode="gray">
            <a:xfrm>
              <a:off x="4691" y="585"/>
              <a:ext cx="30" cy="61"/>
            </a:xfrm>
            <a:custGeom>
              <a:avLst/>
              <a:gdLst>
                <a:gd name="T0" fmla="*/ 0 w 548"/>
                <a:gd name="T1" fmla="*/ 1087 h 1087"/>
                <a:gd name="T2" fmla="*/ 0 w 548"/>
                <a:gd name="T3" fmla="*/ 0 h 1087"/>
                <a:gd name="T4" fmla="*/ 124 w 548"/>
                <a:gd name="T5" fmla="*/ 0 h 1087"/>
                <a:gd name="T6" fmla="*/ 124 w 548"/>
                <a:gd name="T7" fmla="*/ 382 h 1087"/>
                <a:gd name="T8" fmla="*/ 306 w 548"/>
                <a:gd name="T9" fmla="*/ 345 h 1087"/>
                <a:gd name="T10" fmla="*/ 526 w 548"/>
                <a:gd name="T11" fmla="*/ 458 h 1087"/>
                <a:gd name="T12" fmla="*/ 548 w 548"/>
                <a:gd name="T13" fmla="*/ 644 h 1087"/>
                <a:gd name="T14" fmla="*/ 548 w 548"/>
                <a:gd name="T15" fmla="*/ 1087 h 1087"/>
                <a:gd name="T16" fmla="*/ 425 w 548"/>
                <a:gd name="T17" fmla="*/ 1087 h 1087"/>
                <a:gd name="T18" fmla="*/ 425 w 548"/>
                <a:gd name="T19" fmla="*/ 624 h 1087"/>
                <a:gd name="T20" fmla="*/ 403 w 548"/>
                <a:gd name="T21" fmla="*/ 477 h 1087"/>
                <a:gd name="T22" fmla="*/ 294 w 548"/>
                <a:gd name="T23" fmla="*/ 419 h 1087"/>
                <a:gd name="T24" fmla="*/ 124 w 548"/>
                <a:gd name="T25" fmla="*/ 463 h 1087"/>
                <a:gd name="T26" fmla="*/ 124 w 548"/>
                <a:gd name="T27" fmla="*/ 1087 h 1087"/>
                <a:gd name="T28" fmla="*/ 0 w 548"/>
                <a:gd name="T29" fmla="*/ 1087 h 1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8" h="1087">
                  <a:moveTo>
                    <a:pt x="0" y="1087"/>
                  </a:moveTo>
                  <a:cubicBezTo>
                    <a:pt x="0" y="0"/>
                    <a:pt x="0" y="0"/>
                    <a:pt x="0" y="0"/>
                  </a:cubicBezTo>
                  <a:cubicBezTo>
                    <a:pt x="124" y="0"/>
                    <a:pt x="124" y="0"/>
                    <a:pt x="124" y="0"/>
                  </a:cubicBezTo>
                  <a:cubicBezTo>
                    <a:pt x="124" y="382"/>
                    <a:pt x="124" y="382"/>
                    <a:pt x="124" y="382"/>
                  </a:cubicBezTo>
                  <a:cubicBezTo>
                    <a:pt x="188" y="357"/>
                    <a:pt x="249" y="345"/>
                    <a:pt x="306" y="345"/>
                  </a:cubicBezTo>
                  <a:cubicBezTo>
                    <a:pt x="420" y="345"/>
                    <a:pt x="493" y="382"/>
                    <a:pt x="526" y="458"/>
                  </a:cubicBezTo>
                  <a:cubicBezTo>
                    <a:pt x="541" y="492"/>
                    <a:pt x="548" y="554"/>
                    <a:pt x="548" y="644"/>
                  </a:cubicBezTo>
                  <a:cubicBezTo>
                    <a:pt x="548" y="1087"/>
                    <a:pt x="548" y="1087"/>
                    <a:pt x="548" y="1087"/>
                  </a:cubicBezTo>
                  <a:cubicBezTo>
                    <a:pt x="425" y="1087"/>
                    <a:pt x="425" y="1087"/>
                    <a:pt x="425" y="1087"/>
                  </a:cubicBezTo>
                  <a:cubicBezTo>
                    <a:pt x="425" y="624"/>
                    <a:pt x="425" y="624"/>
                    <a:pt x="425" y="624"/>
                  </a:cubicBezTo>
                  <a:cubicBezTo>
                    <a:pt x="425" y="555"/>
                    <a:pt x="418" y="506"/>
                    <a:pt x="403" y="477"/>
                  </a:cubicBezTo>
                  <a:cubicBezTo>
                    <a:pt x="384" y="439"/>
                    <a:pt x="347" y="419"/>
                    <a:pt x="294" y="419"/>
                  </a:cubicBezTo>
                  <a:cubicBezTo>
                    <a:pt x="245" y="419"/>
                    <a:pt x="189" y="434"/>
                    <a:pt x="124" y="463"/>
                  </a:cubicBezTo>
                  <a:cubicBezTo>
                    <a:pt x="124" y="1087"/>
                    <a:pt x="124" y="1087"/>
                    <a:pt x="124" y="1087"/>
                  </a:cubicBezTo>
                  <a:lnTo>
                    <a:pt x="0" y="10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3" name="Freeform 25"/>
            <p:cNvSpPr>
              <a:spLocks noEditPoints="1"/>
            </p:cNvSpPr>
            <p:nvPr userDrawn="1"/>
          </p:nvSpPr>
          <p:spPr bwMode="gray">
            <a:xfrm>
              <a:off x="4730" y="604"/>
              <a:ext cx="32" cy="43"/>
            </a:xfrm>
            <a:custGeom>
              <a:avLst/>
              <a:gdLst>
                <a:gd name="T0" fmla="*/ 437 w 561"/>
                <a:gd name="T1" fmla="*/ 286 h 762"/>
                <a:gd name="T2" fmla="*/ 437 w 561"/>
                <a:gd name="T3" fmla="*/ 248 h 762"/>
                <a:gd name="T4" fmla="*/ 415 w 561"/>
                <a:gd name="T5" fmla="*/ 138 h 762"/>
                <a:gd name="T6" fmla="*/ 271 w 561"/>
                <a:gd name="T7" fmla="*/ 77 h 762"/>
                <a:gd name="T8" fmla="*/ 70 w 561"/>
                <a:gd name="T9" fmla="*/ 118 h 762"/>
                <a:gd name="T10" fmla="*/ 70 w 561"/>
                <a:gd name="T11" fmla="*/ 31 h 762"/>
                <a:gd name="T12" fmla="*/ 284 w 561"/>
                <a:gd name="T13" fmla="*/ 0 h 762"/>
                <a:gd name="T14" fmla="*/ 516 w 561"/>
                <a:gd name="T15" fmla="*/ 76 h 762"/>
                <a:gd name="T16" fmla="*/ 558 w 561"/>
                <a:gd name="T17" fmla="*/ 200 h 762"/>
                <a:gd name="T18" fmla="*/ 561 w 561"/>
                <a:gd name="T19" fmla="*/ 290 h 762"/>
                <a:gd name="T20" fmla="*/ 561 w 561"/>
                <a:gd name="T21" fmla="*/ 727 h 762"/>
                <a:gd name="T22" fmla="*/ 293 w 561"/>
                <a:gd name="T23" fmla="*/ 762 h 762"/>
                <a:gd name="T24" fmla="*/ 83 w 561"/>
                <a:gd name="T25" fmla="*/ 720 h 762"/>
                <a:gd name="T26" fmla="*/ 0 w 561"/>
                <a:gd name="T27" fmla="*/ 558 h 762"/>
                <a:gd name="T28" fmla="*/ 96 w 561"/>
                <a:gd name="T29" fmla="*/ 363 h 762"/>
                <a:gd name="T30" fmla="*/ 336 w 561"/>
                <a:gd name="T31" fmla="*/ 297 h 762"/>
                <a:gd name="T32" fmla="*/ 437 w 561"/>
                <a:gd name="T33" fmla="*/ 286 h 762"/>
                <a:gd name="T34" fmla="*/ 437 w 561"/>
                <a:gd name="T35" fmla="*/ 356 h 762"/>
                <a:gd name="T36" fmla="*/ 267 w 561"/>
                <a:gd name="T37" fmla="*/ 382 h 762"/>
                <a:gd name="T38" fmla="*/ 127 w 561"/>
                <a:gd name="T39" fmla="*/ 545 h 762"/>
                <a:gd name="T40" fmla="*/ 168 w 561"/>
                <a:gd name="T41" fmla="*/ 650 h 762"/>
                <a:gd name="T42" fmla="*/ 312 w 561"/>
                <a:gd name="T43" fmla="*/ 687 h 762"/>
                <a:gd name="T44" fmla="*/ 437 w 561"/>
                <a:gd name="T45" fmla="*/ 670 h 762"/>
                <a:gd name="T46" fmla="*/ 437 w 561"/>
                <a:gd name="T47" fmla="*/ 356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61" h="762">
                  <a:moveTo>
                    <a:pt x="437" y="286"/>
                  </a:moveTo>
                  <a:cubicBezTo>
                    <a:pt x="437" y="248"/>
                    <a:pt x="437" y="248"/>
                    <a:pt x="437" y="248"/>
                  </a:cubicBezTo>
                  <a:cubicBezTo>
                    <a:pt x="437" y="200"/>
                    <a:pt x="430" y="164"/>
                    <a:pt x="415" y="138"/>
                  </a:cubicBezTo>
                  <a:cubicBezTo>
                    <a:pt x="392" y="97"/>
                    <a:pt x="344" y="77"/>
                    <a:pt x="271" y="77"/>
                  </a:cubicBezTo>
                  <a:cubicBezTo>
                    <a:pt x="206" y="77"/>
                    <a:pt x="139" y="91"/>
                    <a:pt x="70" y="118"/>
                  </a:cubicBezTo>
                  <a:cubicBezTo>
                    <a:pt x="70" y="31"/>
                    <a:pt x="70" y="31"/>
                    <a:pt x="70" y="31"/>
                  </a:cubicBezTo>
                  <a:cubicBezTo>
                    <a:pt x="139" y="10"/>
                    <a:pt x="210" y="0"/>
                    <a:pt x="284" y="0"/>
                  </a:cubicBezTo>
                  <a:cubicBezTo>
                    <a:pt x="397" y="0"/>
                    <a:pt x="474" y="25"/>
                    <a:pt x="516" y="76"/>
                  </a:cubicBezTo>
                  <a:cubicBezTo>
                    <a:pt x="539" y="104"/>
                    <a:pt x="553" y="145"/>
                    <a:pt x="558" y="200"/>
                  </a:cubicBezTo>
                  <a:cubicBezTo>
                    <a:pt x="560" y="220"/>
                    <a:pt x="561" y="250"/>
                    <a:pt x="561" y="290"/>
                  </a:cubicBezTo>
                  <a:cubicBezTo>
                    <a:pt x="561" y="727"/>
                    <a:pt x="561" y="727"/>
                    <a:pt x="561" y="727"/>
                  </a:cubicBezTo>
                  <a:cubicBezTo>
                    <a:pt x="477" y="750"/>
                    <a:pt x="387" y="762"/>
                    <a:pt x="293" y="762"/>
                  </a:cubicBezTo>
                  <a:cubicBezTo>
                    <a:pt x="203" y="762"/>
                    <a:pt x="133" y="748"/>
                    <a:pt x="83" y="720"/>
                  </a:cubicBezTo>
                  <a:cubicBezTo>
                    <a:pt x="28" y="689"/>
                    <a:pt x="0" y="635"/>
                    <a:pt x="0" y="558"/>
                  </a:cubicBezTo>
                  <a:cubicBezTo>
                    <a:pt x="0" y="470"/>
                    <a:pt x="32" y="405"/>
                    <a:pt x="96" y="363"/>
                  </a:cubicBezTo>
                  <a:cubicBezTo>
                    <a:pt x="143" y="332"/>
                    <a:pt x="223" y="310"/>
                    <a:pt x="336" y="297"/>
                  </a:cubicBezTo>
                  <a:cubicBezTo>
                    <a:pt x="357" y="294"/>
                    <a:pt x="391" y="291"/>
                    <a:pt x="437" y="286"/>
                  </a:cubicBezTo>
                  <a:close/>
                  <a:moveTo>
                    <a:pt x="437" y="356"/>
                  </a:moveTo>
                  <a:cubicBezTo>
                    <a:pt x="362" y="363"/>
                    <a:pt x="305" y="372"/>
                    <a:pt x="267" y="382"/>
                  </a:cubicBezTo>
                  <a:cubicBezTo>
                    <a:pt x="173" y="405"/>
                    <a:pt x="127" y="460"/>
                    <a:pt x="127" y="545"/>
                  </a:cubicBezTo>
                  <a:cubicBezTo>
                    <a:pt x="127" y="593"/>
                    <a:pt x="140" y="627"/>
                    <a:pt x="168" y="650"/>
                  </a:cubicBezTo>
                  <a:cubicBezTo>
                    <a:pt x="198" y="675"/>
                    <a:pt x="246" y="687"/>
                    <a:pt x="312" y="687"/>
                  </a:cubicBezTo>
                  <a:cubicBezTo>
                    <a:pt x="357" y="687"/>
                    <a:pt x="398" y="681"/>
                    <a:pt x="437" y="670"/>
                  </a:cubicBezTo>
                  <a:lnTo>
                    <a:pt x="437" y="35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4" name="Freeform 26"/>
            <p:cNvSpPr>
              <a:spLocks noEditPoints="1"/>
            </p:cNvSpPr>
            <p:nvPr userDrawn="1"/>
          </p:nvSpPr>
          <p:spPr bwMode="gray">
            <a:xfrm>
              <a:off x="4774" y="604"/>
              <a:ext cx="32" cy="61"/>
            </a:xfrm>
            <a:custGeom>
              <a:avLst/>
              <a:gdLst>
                <a:gd name="T0" fmla="*/ 123 w 567"/>
                <a:gd name="T1" fmla="*/ 711 h 1087"/>
                <a:gd name="T2" fmla="*/ 123 w 567"/>
                <a:gd name="T3" fmla="*/ 1087 h 1087"/>
                <a:gd name="T4" fmla="*/ 0 w 567"/>
                <a:gd name="T5" fmla="*/ 1087 h 1087"/>
                <a:gd name="T6" fmla="*/ 0 w 567"/>
                <a:gd name="T7" fmla="*/ 28 h 1087"/>
                <a:gd name="T8" fmla="*/ 249 w 567"/>
                <a:gd name="T9" fmla="*/ 0 h 1087"/>
                <a:gd name="T10" fmla="*/ 505 w 567"/>
                <a:gd name="T11" fmla="*/ 113 h 1087"/>
                <a:gd name="T12" fmla="*/ 567 w 567"/>
                <a:gd name="T13" fmla="*/ 379 h 1087"/>
                <a:gd name="T14" fmla="*/ 489 w 567"/>
                <a:gd name="T15" fmla="*/ 662 h 1087"/>
                <a:gd name="T16" fmla="*/ 274 w 567"/>
                <a:gd name="T17" fmla="*/ 762 h 1087"/>
                <a:gd name="T18" fmla="*/ 172 w 567"/>
                <a:gd name="T19" fmla="*/ 742 h 1087"/>
                <a:gd name="T20" fmla="*/ 123 w 567"/>
                <a:gd name="T21" fmla="*/ 711 h 1087"/>
                <a:gd name="T22" fmla="*/ 123 w 567"/>
                <a:gd name="T23" fmla="*/ 625 h 1087"/>
                <a:gd name="T24" fmla="*/ 260 w 567"/>
                <a:gd name="T25" fmla="*/ 687 h 1087"/>
                <a:gd name="T26" fmla="*/ 400 w 567"/>
                <a:gd name="T27" fmla="*/ 591 h 1087"/>
                <a:gd name="T28" fmla="*/ 441 w 567"/>
                <a:gd name="T29" fmla="*/ 378 h 1087"/>
                <a:gd name="T30" fmla="*/ 386 w 567"/>
                <a:gd name="T31" fmla="*/ 140 h 1087"/>
                <a:gd name="T32" fmla="*/ 230 w 567"/>
                <a:gd name="T33" fmla="*/ 74 h 1087"/>
                <a:gd name="T34" fmla="*/ 123 w 567"/>
                <a:gd name="T35" fmla="*/ 83 h 1087"/>
                <a:gd name="T36" fmla="*/ 123 w 567"/>
                <a:gd name="T37" fmla="*/ 625 h 1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67" h="1087">
                  <a:moveTo>
                    <a:pt x="123" y="711"/>
                  </a:moveTo>
                  <a:cubicBezTo>
                    <a:pt x="123" y="1087"/>
                    <a:pt x="123" y="1087"/>
                    <a:pt x="123" y="1087"/>
                  </a:cubicBezTo>
                  <a:cubicBezTo>
                    <a:pt x="0" y="1087"/>
                    <a:pt x="0" y="1087"/>
                    <a:pt x="0" y="1087"/>
                  </a:cubicBezTo>
                  <a:cubicBezTo>
                    <a:pt x="0" y="28"/>
                    <a:pt x="0" y="28"/>
                    <a:pt x="0" y="28"/>
                  </a:cubicBezTo>
                  <a:cubicBezTo>
                    <a:pt x="85" y="9"/>
                    <a:pt x="168" y="0"/>
                    <a:pt x="249" y="0"/>
                  </a:cubicBezTo>
                  <a:cubicBezTo>
                    <a:pt x="374" y="0"/>
                    <a:pt x="459" y="37"/>
                    <a:pt x="505" y="113"/>
                  </a:cubicBezTo>
                  <a:cubicBezTo>
                    <a:pt x="546" y="180"/>
                    <a:pt x="567" y="269"/>
                    <a:pt x="567" y="379"/>
                  </a:cubicBezTo>
                  <a:cubicBezTo>
                    <a:pt x="567" y="495"/>
                    <a:pt x="541" y="590"/>
                    <a:pt x="489" y="662"/>
                  </a:cubicBezTo>
                  <a:cubicBezTo>
                    <a:pt x="440" y="728"/>
                    <a:pt x="369" y="762"/>
                    <a:pt x="274" y="762"/>
                  </a:cubicBezTo>
                  <a:cubicBezTo>
                    <a:pt x="234" y="762"/>
                    <a:pt x="200" y="755"/>
                    <a:pt x="172" y="742"/>
                  </a:cubicBezTo>
                  <a:cubicBezTo>
                    <a:pt x="159" y="736"/>
                    <a:pt x="142" y="725"/>
                    <a:pt x="123" y="711"/>
                  </a:cubicBezTo>
                  <a:close/>
                  <a:moveTo>
                    <a:pt x="123" y="625"/>
                  </a:moveTo>
                  <a:cubicBezTo>
                    <a:pt x="165" y="666"/>
                    <a:pt x="210" y="687"/>
                    <a:pt x="260" y="687"/>
                  </a:cubicBezTo>
                  <a:cubicBezTo>
                    <a:pt x="324" y="687"/>
                    <a:pt x="371" y="655"/>
                    <a:pt x="400" y="591"/>
                  </a:cubicBezTo>
                  <a:cubicBezTo>
                    <a:pt x="427" y="533"/>
                    <a:pt x="441" y="462"/>
                    <a:pt x="441" y="378"/>
                  </a:cubicBezTo>
                  <a:cubicBezTo>
                    <a:pt x="441" y="272"/>
                    <a:pt x="422" y="193"/>
                    <a:pt x="386" y="140"/>
                  </a:cubicBezTo>
                  <a:cubicBezTo>
                    <a:pt x="356" y="96"/>
                    <a:pt x="304" y="74"/>
                    <a:pt x="230" y="74"/>
                  </a:cubicBezTo>
                  <a:cubicBezTo>
                    <a:pt x="198" y="74"/>
                    <a:pt x="162" y="77"/>
                    <a:pt x="123" y="83"/>
                  </a:cubicBezTo>
                  <a:lnTo>
                    <a:pt x="123" y="62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5" name="Freeform 27"/>
            <p:cNvSpPr>
              <a:spLocks noEditPoints="1"/>
            </p:cNvSpPr>
            <p:nvPr userDrawn="1"/>
          </p:nvSpPr>
          <p:spPr bwMode="gray">
            <a:xfrm>
              <a:off x="4815" y="591"/>
              <a:ext cx="9" cy="55"/>
            </a:xfrm>
            <a:custGeom>
              <a:avLst/>
              <a:gdLst>
                <a:gd name="T0" fmla="*/ 75 w 150"/>
                <a:gd name="T1" fmla="*/ 0 h 987"/>
                <a:gd name="T2" fmla="*/ 131 w 150"/>
                <a:gd name="T3" fmla="*/ 25 h 987"/>
                <a:gd name="T4" fmla="*/ 150 w 150"/>
                <a:gd name="T5" fmla="*/ 76 h 987"/>
                <a:gd name="T6" fmla="*/ 126 w 150"/>
                <a:gd name="T7" fmla="*/ 132 h 987"/>
                <a:gd name="T8" fmla="*/ 74 w 150"/>
                <a:gd name="T9" fmla="*/ 151 h 987"/>
                <a:gd name="T10" fmla="*/ 19 w 150"/>
                <a:gd name="T11" fmla="*/ 127 h 987"/>
                <a:gd name="T12" fmla="*/ 0 w 150"/>
                <a:gd name="T13" fmla="*/ 75 h 987"/>
                <a:gd name="T14" fmla="*/ 24 w 150"/>
                <a:gd name="T15" fmla="*/ 20 h 987"/>
                <a:gd name="T16" fmla="*/ 75 w 150"/>
                <a:gd name="T17" fmla="*/ 0 h 987"/>
                <a:gd name="T18" fmla="*/ 15 w 150"/>
                <a:gd name="T19" fmla="*/ 987 h 987"/>
                <a:gd name="T20" fmla="*/ 15 w 150"/>
                <a:gd name="T21" fmla="*/ 265 h 987"/>
                <a:gd name="T22" fmla="*/ 138 w 150"/>
                <a:gd name="T23" fmla="*/ 265 h 987"/>
                <a:gd name="T24" fmla="*/ 138 w 150"/>
                <a:gd name="T25" fmla="*/ 987 h 987"/>
                <a:gd name="T26" fmla="*/ 15 w 150"/>
                <a:gd name="T27"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0" h="987">
                  <a:moveTo>
                    <a:pt x="75" y="0"/>
                  </a:moveTo>
                  <a:cubicBezTo>
                    <a:pt x="97" y="0"/>
                    <a:pt x="116" y="9"/>
                    <a:pt x="131" y="25"/>
                  </a:cubicBezTo>
                  <a:cubicBezTo>
                    <a:pt x="144" y="40"/>
                    <a:pt x="150" y="57"/>
                    <a:pt x="150" y="76"/>
                  </a:cubicBezTo>
                  <a:cubicBezTo>
                    <a:pt x="150" y="98"/>
                    <a:pt x="142" y="117"/>
                    <a:pt x="126" y="132"/>
                  </a:cubicBezTo>
                  <a:cubicBezTo>
                    <a:pt x="112" y="145"/>
                    <a:pt x="94" y="151"/>
                    <a:pt x="74" y="151"/>
                  </a:cubicBezTo>
                  <a:cubicBezTo>
                    <a:pt x="52" y="151"/>
                    <a:pt x="33" y="143"/>
                    <a:pt x="19" y="127"/>
                  </a:cubicBezTo>
                  <a:cubicBezTo>
                    <a:pt x="6" y="112"/>
                    <a:pt x="0" y="95"/>
                    <a:pt x="0" y="75"/>
                  </a:cubicBezTo>
                  <a:cubicBezTo>
                    <a:pt x="0" y="53"/>
                    <a:pt x="8" y="35"/>
                    <a:pt x="24" y="20"/>
                  </a:cubicBezTo>
                  <a:cubicBezTo>
                    <a:pt x="38" y="7"/>
                    <a:pt x="55" y="0"/>
                    <a:pt x="75" y="0"/>
                  </a:cubicBezTo>
                  <a:close/>
                  <a:moveTo>
                    <a:pt x="15" y="987"/>
                  </a:moveTo>
                  <a:cubicBezTo>
                    <a:pt x="15" y="265"/>
                    <a:pt x="15" y="265"/>
                    <a:pt x="15" y="265"/>
                  </a:cubicBezTo>
                  <a:cubicBezTo>
                    <a:pt x="138" y="265"/>
                    <a:pt x="138" y="265"/>
                    <a:pt x="138" y="265"/>
                  </a:cubicBezTo>
                  <a:cubicBezTo>
                    <a:pt x="138" y="987"/>
                    <a:pt x="138" y="987"/>
                    <a:pt x="138" y="987"/>
                  </a:cubicBezTo>
                  <a:lnTo>
                    <a:pt x="15" y="9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6" name="Freeform 28"/>
            <p:cNvSpPr>
              <a:spLocks/>
            </p:cNvSpPr>
            <p:nvPr userDrawn="1"/>
          </p:nvSpPr>
          <p:spPr bwMode="gray">
            <a:xfrm>
              <a:off x="4836" y="604"/>
              <a:ext cx="31" cy="42"/>
            </a:xfrm>
            <a:custGeom>
              <a:avLst/>
              <a:gdLst>
                <a:gd name="T0" fmla="*/ 0 w 548"/>
                <a:gd name="T1" fmla="*/ 742 h 742"/>
                <a:gd name="T2" fmla="*/ 0 w 548"/>
                <a:gd name="T3" fmla="*/ 28 h 742"/>
                <a:gd name="T4" fmla="*/ 289 w 548"/>
                <a:gd name="T5" fmla="*/ 0 h 742"/>
                <a:gd name="T6" fmla="*/ 526 w 548"/>
                <a:gd name="T7" fmla="*/ 113 h 742"/>
                <a:gd name="T8" fmla="*/ 548 w 548"/>
                <a:gd name="T9" fmla="*/ 299 h 742"/>
                <a:gd name="T10" fmla="*/ 548 w 548"/>
                <a:gd name="T11" fmla="*/ 742 h 742"/>
                <a:gd name="T12" fmla="*/ 424 w 548"/>
                <a:gd name="T13" fmla="*/ 742 h 742"/>
                <a:gd name="T14" fmla="*/ 424 w 548"/>
                <a:gd name="T15" fmla="*/ 306 h 742"/>
                <a:gd name="T16" fmla="*/ 403 w 548"/>
                <a:gd name="T17" fmla="*/ 134 h 742"/>
                <a:gd name="T18" fmla="*/ 277 w 548"/>
                <a:gd name="T19" fmla="*/ 74 h 742"/>
                <a:gd name="T20" fmla="*/ 123 w 548"/>
                <a:gd name="T21" fmla="*/ 90 h 742"/>
                <a:gd name="T22" fmla="*/ 123 w 548"/>
                <a:gd name="T23" fmla="*/ 742 h 742"/>
                <a:gd name="T24" fmla="*/ 0 w 548"/>
                <a:gd name="T25" fmla="*/ 742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8" h="742">
                  <a:moveTo>
                    <a:pt x="0" y="742"/>
                  </a:moveTo>
                  <a:cubicBezTo>
                    <a:pt x="0" y="28"/>
                    <a:pt x="0" y="28"/>
                    <a:pt x="0" y="28"/>
                  </a:cubicBezTo>
                  <a:cubicBezTo>
                    <a:pt x="114" y="9"/>
                    <a:pt x="210" y="0"/>
                    <a:pt x="289" y="0"/>
                  </a:cubicBezTo>
                  <a:cubicBezTo>
                    <a:pt x="415" y="0"/>
                    <a:pt x="494" y="38"/>
                    <a:pt x="526" y="113"/>
                  </a:cubicBezTo>
                  <a:cubicBezTo>
                    <a:pt x="541" y="149"/>
                    <a:pt x="548" y="210"/>
                    <a:pt x="548" y="299"/>
                  </a:cubicBezTo>
                  <a:cubicBezTo>
                    <a:pt x="548" y="742"/>
                    <a:pt x="548" y="742"/>
                    <a:pt x="548" y="742"/>
                  </a:cubicBezTo>
                  <a:cubicBezTo>
                    <a:pt x="424" y="742"/>
                    <a:pt x="424" y="742"/>
                    <a:pt x="424" y="742"/>
                  </a:cubicBezTo>
                  <a:cubicBezTo>
                    <a:pt x="424" y="306"/>
                    <a:pt x="424" y="306"/>
                    <a:pt x="424" y="306"/>
                  </a:cubicBezTo>
                  <a:cubicBezTo>
                    <a:pt x="424" y="221"/>
                    <a:pt x="417" y="163"/>
                    <a:pt x="403" y="134"/>
                  </a:cubicBezTo>
                  <a:cubicBezTo>
                    <a:pt x="382" y="94"/>
                    <a:pt x="341" y="74"/>
                    <a:pt x="277" y="74"/>
                  </a:cubicBezTo>
                  <a:cubicBezTo>
                    <a:pt x="227" y="74"/>
                    <a:pt x="176" y="80"/>
                    <a:pt x="123" y="90"/>
                  </a:cubicBezTo>
                  <a:cubicBezTo>
                    <a:pt x="123" y="742"/>
                    <a:pt x="123" y="742"/>
                    <a:pt x="123" y="742"/>
                  </a:cubicBezTo>
                  <a:lnTo>
                    <a:pt x="0" y="7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7" name="Freeform 29"/>
            <p:cNvSpPr>
              <a:spLocks noEditPoints="1"/>
            </p:cNvSpPr>
            <p:nvPr userDrawn="1"/>
          </p:nvSpPr>
          <p:spPr bwMode="gray">
            <a:xfrm>
              <a:off x="4876" y="604"/>
              <a:ext cx="32" cy="62"/>
            </a:xfrm>
            <a:custGeom>
              <a:avLst/>
              <a:gdLst>
                <a:gd name="T0" fmla="*/ 445 w 569"/>
                <a:gd name="T1" fmla="*/ 677 h 1098"/>
                <a:gd name="T2" fmla="*/ 399 w 569"/>
                <a:gd name="T3" fmla="*/ 721 h 1098"/>
                <a:gd name="T4" fmla="*/ 257 w 569"/>
                <a:gd name="T5" fmla="*/ 762 h 1098"/>
                <a:gd name="T6" fmla="*/ 97 w 569"/>
                <a:gd name="T7" fmla="*/ 708 h 1098"/>
                <a:gd name="T8" fmla="*/ 0 w 569"/>
                <a:gd name="T9" fmla="*/ 414 h 1098"/>
                <a:gd name="T10" fmla="*/ 71 w 569"/>
                <a:gd name="T11" fmla="*/ 131 h 1098"/>
                <a:gd name="T12" fmla="*/ 340 w 569"/>
                <a:gd name="T13" fmla="*/ 0 h 1098"/>
                <a:gd name="T14" fmla="*/ 569 w 569"/>
                <a:gd name="T15" fmla="*/ 28 h 1098"/>
                <a:gd name="T16" fmla="*/ 569 w 569"/>
                <a:gd name="T17" fmla="*/ 601 h 1098"/>
                <a:gd name="T18" fmla="*/ 555 w 569"/>
                <a:gd name="T19" fmla="*/ 843 h 1098"/>
                <a:gd name="T20" fmla="*/ 422 w 569"/>
                <a:gd name="T21" fmla="*/ 1052 h 1098"/>
                <a:gd name="T22" fmla="*/ 191 w 569"/>
                <a:gd name="T23" fmla="*/ 1098 h 1098"/>
                <a:gd name="T24" fmla="*/ 98 w 569"/>
                <a:gd name="T25" fmla="*/ 1092 h 1098"/>
                <a:gd name="T26" fmla="*/ 98 w 569"/>
                <a:gd name="T27" fmla="*/ 1018 h 1098"/>
                <a:gd name="T28" fmla="*/ 190 w 569"/>
                <a:gd name="T29" fmla="*/ 1024 h 1098"/>
                <a:gd name="T30" fmla="*/ 341 w 569"/>
                <a:gd name="T31" fmla="*/ 997 h 1098"/>
                <a:gd name="T32" fmla="*/ 434 w 569"/>
                <a:gd name="T33" fmla="*/ 858 h 1098"/>
                <a:gd name="T34" fmla="*/ 445 w 569"/>
                <a:gd name="T35" fmla="*/ 716 h 1098"/>
                <a:gd name="T36" fmla="*/ 445 w 569"/>
                <a:gd name="T37" fmla="*/ 677 h 1098"/>
                <a:gd name="T38" fmla="*/ 445 w 569"/>
                <a:gd name="T39" fmla="*/ 81 h 1098"/>
                <a:gd name="T40" fmla="*/ 353 w 569"/>
                <a:gd name="T41" fmla="*/ 74 h 1098"/>
                <a:gd name="T42" fmla="*/ 231 w 569"/>
                <a:gd name="T43" fmla="*/ 106 h 1098"/>
                <a:gd name="T44" fmla="*/ 152 w 569"/>
                <a:gd name="T45" fmla="*/ 233 h 1098"/>
                <a:gd name="T46" fmla="*/ 126 w 569"/>
                <a:gd name="T47" fmla="*/ 419 h 1098"/>
                <a:gd name="T48" fmla="*/ 174 w 569"/>
                <a:gd name="T49" fmla="*/ 633 h 1098"/>
                <a:gd name="T50" fmla="*/ 274 w 569"/>
                <a:gd name="T51" fmla="*/ 687 h 1098"/>
                <a:gd name="T52" fmla="*/ 371 w 569"/>
                <a:gd name="T53" fmla="*/ 654 h 1098"/>
                <a:gd name="T54" fmla="*/ 435 w 569"/>
                <a:gd name="T55" fmla="*/ 566 h 1098"/>
                <a:gd name="T56" fmla="*/ 445 w 569"/>
                <a:gd name="T57" fmla="*/ 483 h 1098"/>
                <a:gd name="T58" fmla="*/ 445 w 569"/>
                <a:gd name="T59" fmla="*/ 81 h 10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9" h="1098">
                  <a:moveTo>
                    <a:pt x="445" y="677"/>
                  </a:moveTo>
                  <a:cubicBezTo>
                    <a:pt x="427" y="697"/>
                    <a:pt x="412" y="712"/>
                    <a:pt x="399" y="721"/>
                  </a:cubicBezTo>
                  <a:cubicBezTo>
                    <a:pt x="362" y="748"/>
                    <a:pt x="314" y="762"/>
                    <a:pt x="257" y="762"/>
                  </a:cubicBezTo>
                  <a:cubicBezTo>
                    <a:pt x="192" y="762"/>
                    <a:pt x="139" y="744"/>
                    <a:pt x="97" y="708"/>
                  </a:cubicBezTo>
                  <a:cubicBezTo>
                    <a:pt x="32" y="654"/>
                    <a:pt x="0" y="556"/>
                    <a:pt x="0" y="414"/>
                  </a:cubicBezTo>
                  <a:cubicBezTo>
                    <a:pt x="0" y="300"/>
                    <a:pt x="24" y="206"/>
                    <a:pt x="71" y="131"/>
                  </a:cubicBezTo>
                  <a:cubicBezTo>
                    <a:pt x="126" y="44"/>
                    <a:pt x="216" y="0"/>
                    <a:pt x="340" y="0"/>
                  </a:cubicBezTo>
                  <a:cubicBezTo>
                    <a:pt x="414" y="0"/>
                    <a:pt x="490" y="9"/>
                    <a:pt x="569" y="28"/>
                  </a:cubicBezTo>
                  <a:cubicBezTo>
                    <a:pt x="569" y="601"/>
                    <a:pt x="569" y="601"/>
                    <a:pt x="569" y="601"/>
                  </a:cubicBezTo>
                  <a:cubicBezTo>
                    <a:pt x="569" y="707"/>
                    <a:pt x="564" y="788"/>
                    <a:pt x="555" y="843"/>
                  </a:cubicBezTo>
                  <a:cubicBezTo>
                    <a:pt x="538" y="944"/>
                    <a:pt x="494" y="1013"/>
                    <a:pt x="422" y="1052"/>
                  </a:cubicBezTo>
                  <a:cubicBezTo>
                    <a:pt x="363" y="1083"/>
                    <a:pt x="286" y="1098"/>
                    <a:pt x="191" y="1098"/>
                  </a:cubicBezTo>
                  <a:cubicBezTo>
                    <a:pt x="164" y="1098"/>
                    <a:pt x="133" y="1096"/>
                    <a:pt x="98" y="1092"/>
                  </a:cubicBezTo>
                  <a:cubicBezTo>
                    <a:pt x="98" y="1018"/>
                    <a:pt x="98" y="1018"/>
                    <a:pt x="98" y="1018"/>
                  </a:cubicBezTo>
                  <a:cubicBezTo>
                    <a:pt x="130" y="1022"/>
                    <a:pt x="160" y="1024"/>
                    <a:pt x="190" y="1024"/>
                  </a:cubicBezTo>
                  <a:cubicBezTo>
                    <a:pt x="258" y="1024"/>
                    <a:pt x="308" y="1015"/>
                    <a:pt x="341" y="997"/>
                  </a:cubicBezTo>
                  <a:cubicBezTo>
                    <a:pt x="390" y="971"/>
                    <a:pt x="421" y="924"/>
                    <a:pt x="434" y="858"/>
                  </a:cubicBezTo>
                  <a:cubicBezTo>
                    <a:pt x="442" y="821"/>
                    <a:pt x="445" y="773"/>
                    <a:pt x="445" y="716"/>
                  </a:cubicBezTo>
                  <a:lnTo>
                    <a:pt x="445" y="677"/>
                  </a:lnTo>
                  <a:close/>
                  <a:moveTo>
                    <a:pt x="445" y="81"/>
                  </a:moveTo>
                  <a:cubicBezTo>
                    <a:pt x="411" y="77"/>
                    <a:pt x="380" y="74"/>
                    <a:pt x="353" y="74"/>
                  </a:cubicBezTo>
                  <a:cubicBezTo>
                    <a:pt x="301" y="74"/>
                    <a:pt x="260" y="85"/>
                    <a:pt x="231" y="106"/>
                  </a:cubicBezTo>
                  <a:cubicBezTo>
                    <a:pt x="197" y="130"/>
                    <a:pt x="171" y="173"/>
                    <a:pt x="152" y="233"/>
                  </a:cubicBezTo>
                  <a:cubicBezTo>
                    <a:pt x="135" y="287"/>
                    <a:pt x="126" y="348"/>
                    <a:pt x="126" y="419"/>
                  </a:cubicBezTo>
                  <a:cubicBezTo>
                    <a:pt x="126" y="517"/>
                    <a:pt x="142" y="589"/>
                    <a:pt x="174" y="633"/>
                  </a:cubicBezTo>
                  <a:cubicBezTo>
                    <a:pt x="199" y="669"/>
                    <a:pt x="233" y="687"/>
                    <a:pt x="274" y="687"/>
                  </a:cubicBezTo>
                  <a:cubicBezTo>
                    <a:pt x="308" y="687"/>
                    <a:pt x="341" y="676"/>
                    <a:pt x="371" y="654"/>
                  </a:cubicBezTo>
                  <a:cubicBezTo>
                    <a:pt x="401" y="631"/>
                    <a:pt x="423" y="602"/>
                    <a:pt x="435" y="566"/>
                  </a:cubicBezTo>
                  <a:cubicBezTo>
                    <a:pt x="442" y="547"/>
                    <a:pt x="445" y="520"/>
                    <a:pt x="445" y="483"/>
                  </a:cubicBezTo>
                  <a:lnTo>
                    <a:pt x="445" y="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8" name="Freeform 30"/>
            <p:cNvSpPr>
              <a:spLocks/>
            </p:cNvSpPr>
            <p:nvPr userDrawn="1"/>
          </p:nvSpPr>
          <p:spPr bwMode="gray">
            <a:xfrm>
              <a:off x="4939" y="595"/>
              <a:ext cx="18" cy="51"/>
            </a:xfrm>
            <a:custGeom>
              <a:avLst/>
              <a:gdLst>
                <a:gd name="T0" fmla="*/ 0 w 318"/>
                <a:gd name="T1" fmla="*/ 0 h 917"/>
                <a:gd name="T2" fmla="*/ 124 w 318"/>
                <a:gd name="T3" fmla="*/ 0 h 917"/>
                <a:gd name="T4" fmla="*/ 124 w 318"/>
                <a:gd name="T5" fmla="*/ 195 h 917"/>
                <a:gd name="T6" fmla="*/ 318 w 318"/>
                <a:gd name="T7" fmla="*/ 195 h 917"/>
                <a:gd name="T8" fmla="*/ 318 w 318"/>
                <a:gd name="T9" fmla="*/ 273 h 917"/>
                <a:gd name="T10" fmla="*/ 124 w 318"/>
                <a:gd name="T11" fmla="*/ 273 h 917"/>
                <a:gd name="T12" fmla="*/ 124 w 318"/>
                <a:gd name="T13" fmla="*/ 656 h 917"/>
                <a:gd name="T14" fmla="*/ 156 w 318"/>
                <a:gd name="T15" fmla="*/ 804 h 917"/>
                <a:gd name="T16" fmla="*/ 225 w 318"/>
                <a:gd name="T17" fmla="*/ 836 h 917"/>
                <a:gd name="T18" fmla="*/ 277 w 318"/>
                <a:gd name="T19" fmla="*/ 838 h 917"/>
                <a:gd name="T20" fmla="*/ 318 w 318"/>
                <a:gd name="T21" fmla="*/ 838 h 917"/>
                <a:gd name="T22" fmla="*/ 318 w 318"/>
                <a:gd name="T23" fmla="*/ 917 h 917"/>
                <a:gd name="T24" fmla="*/ 251 w 318"/>
                <a:gd name="T25" fmla="*/ 917 h 917"/>
                <a:gd name="T26" fmla="*/ 127 w 318"/>
                <a:gd name="T27" fmla="*/ 904 h 917"/>
                <a:gd name="T28" fmla="*/ 11 w 318"/>
                <a:gd name="T29" fmla="*/ 782 h 917"/>
                <a:gd name="T30" fmla="*/ 0 w 318"/>
                <a:gd name="T31" fmla="*/ 638 h 917"/>
                <a:gd name="T32" fmla="*/ 0 w 318"/>
                <a:gd name="T33" fmla="*/ 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917">
                  <a:moveTo>
                    <a:pt x="0" y="0"/>
                  </a:moveTo>
                  <a:cubicBezTo>
                    <a:pt x="124" y="0"/>
                    <a:pt x="124" y="0"/>
                    <a:pt x="124" y="0"/>
                  </a:cubicBezTo>
                  <a:cubicBezTo>
                    <a:pt x="124" y="195"/>
                    <a:pt x="124" y="195"/>
                    <a:pt x="124" y="195"/>
                  </a:cubicBezTo>
                  <a:cubicBezTo>
                    <a:pt x="318" y="195"/>
                    <a:pt x="318" y="195"/>
                    <a:pt x="318" y="195"/>
                  </a:cubicBezTo>
                  <a:cubicBezTo>
                    <a:pt x="318" y="273"/>
                    <a:pt x="318" y="273"/>
                    <a:pt x="318" y="273"/>
                  </a:cubicBezTo>
                  <a:cubicBezTo>
                    <a:pt x="124" y="273"/>
                    <a:pt x="124" y="273"/>
                    <a:pt x="124" y="273"/>
                  </a:cubicBezTo>
                  <a:cubicBezTo>
                    <a:pt x="124" y="656"/>
                    <a:pt x="124" y="656"/>
                    <a:pt x="124" y="656"/>
                  </a:cubicBezTo>
                  <a:cubicBezTo>
                    <a:pt x="124" y="729"/>
                    <a:pt x="135" y="778"/>
                    <a:pt x="156" y="804"/>
                  </a:cubicBezTo>
                  <a:cubicBezTo>
                    <a:pt x="171" y="821"/>
                    <a:pt x="194" y="832"/>
                    <a:pt x="225" y="836"/>
                  </a:cubicBezTo>
                  <a:cubicBezTo>
                    <a:pt x="235" y="837"/>
                    <a:pt x="252" y="838"/>
                    <a:pt x="277" y="838"/>
                  </a:cubicBezTo>
                  <a:cubicBezTo>
                    <a:pt x="318" y="838"/>
                    <a:pt x="318" y="838"/>
                    <a:pt x="318" y="838"/>
                  </a:cubicBezTo>
                  <a:cubicBezTo>
                    <a:pt x="318" y="917"/>
                    <a:pt x="318" y="917"/>
                    <a:pt x="318" y="917"/>
                  </a:cubicBezTo>
                  <a:cubicBezTo>
                    <a:pt x="251" y="917"/>
                    <a:pt x="251" y="917"/>
                    <a:pt x="251" y="917"/>
                  </a:cubicBezTo>
                  <a:cubicBezTo>
                    <a:pt x="198" y="917"/>
                    <a:pt x="157" y="913"/>
                    <a:pt x="127" y="904"/>
                  </a:cubicBezTo>
                  <a:cubicBezTo>
                    <a:pt x="64" y="887"/>
                    <a:pt x="26" y="846"/>
                    <a:pt x="11" y="782"/>
                  </a:cubicBezTo>
                  <a:cubicBezTo>
                    <a:pt x="4" y="747"/>
                    <a:pt x="0" y="699"/>
                    <a:pt x="0" y="638"/>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199" name="Freeform 31"/>
            <p:cNvSpPr>
              <a:spLocks noEditPoints="1"/>
            </p:cNvSpPr>
            <p:nvPr userDrawn="1"/>
          </p:nvSpPr>
          <p:spPr bwMode="gray">
            <a:xfrm>
              <a:off x="4963" y="604"/>
              <a:ext cx="34" cy="43"/>
            </a:xfrm>
            <a:custGeom>
              <a:avLst/>
              <a:gdLst>
                <a:gd name="T0" fmla="*/ 304 w 607"/>
                <a:gd name="T1" fmla="*/ 0 h 762"/>
                <a:gd name="T2" fmla="*/ 534 w 607"/>
                <a:gd name="T3" fmla="*/ 103 h 762"/>
                <a:gd name="T4" fmla="*/ 607 w 607"/>
                <a:gd name="T5" fmla="*/ 381 h 762"/>
                <a:gd name="T6" fmla="*/ 534 w 607"/>
                <a:gd name="T7" fmla="*/ 659 h 762"/>
                <a:gd name="T8" fmla="*/ 304 w 607"/>
                <a:gd name="T9" fmla="*/ 762 h 762"/>
                <a:gd name="T10" fmla="*/ 0 w 607"/>
                <a:gd name="T11" fmla="*/ 375 h 762"/>
                <a:gd name="T12" fmla="*/ 73 w 607"/>
                <a:gd name="T13" fmla="*/ 103 h 762"/>
                <a:gd name="T14" fmla="*/ 304 w 607"/>
                <a:gd name="T15" fmla="*/ 0 h 762"/>
                <a:gd name="T16" fmla="*/ 304 w 607"/>
                <a:gd name="T17" fmla="*/ 74 h 762"/>
                <a:gd name="T18" fmla="*/ 159 w 607"/>
                <a:gd name="T19" fmla="*/ 168 h 762"/>
                <a:gd name="T20" fmla="*/ 126 w 607"/>
                <a:gd name="T21" fmla="*/ 377 h 762"/>
                <a:gd name="T22" fmla="*/ 159 w 607"/>
                <a:gd name="T23" fmla="*/ 593 h 762"/>
                <a:gd name="T24" fmla="*/ 304 w 607"/>
                <a:gd name="T25" fmla="*/ 687 h 762"/>
                <a:gd name="T26" fmla="*/ 448 w 607"/>
                <a:gd name="T27" fmla="*/ 593 h 762"/>
                <a:gd name="T28" fmla="*/ 481 w 607"/>
                <a:gd name="T29" fmla="*/ 380 h 762"/>
                <a:gd name="T30" fmla="*/ 448 w 607"/>
                <a:gd name="T31" fmla="*/ 168 h 762"/>
                <a:gd name="T32" fmla="*/ 304 w 607"/>
                <a:gd name="T33" fmla="*/ 74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762">
                  <a:moveTo>
                    <a:pt x="304" y="0"/>
                  </a:moveTo>
                  <a:cubicBezTo>
                    <a:pt x="407" y="0"/>
                    <a:pt x="484" y="34"/>
                    <a:pt x="534" y="103"/>
                  </a:cubicBezTo>
                  <a:cubicBezTo>
                    <a:pt x="583" y="169"/>
                    <a:pt x="607" y="262"/>
                    <a:pt x="607" y="381"/>
                  </a:cubicBezTo>
                  <a:cubicBezTo>
                    <a:pt x="607" y="499"/>
                    <a:pt x="583" y="591"/>
                    <a:pt x="534" y="659"/>
                  </a:cubicBezTo>
                  <a:cubicBezTo>
                    <a:pt x="485" y="727"/>
                    <a:pt x="408" y="762"/>
                    <a:pt x="304" y="762"/>
                  </a:cubicBezTo>
                  <a:cubicBezTo>
                    <a:pt x="101" y="762"/>
                    <a:pt x="0" y="633"/>
                    <a:pt x="0" y="375"/>
                  </a:cubicBezTo>
                  <a:cubicBezTo>
                    <a:pt x="0" y="260"/>
                    <a:pt x="24" y="169"/>
                    <a:pt x="73" y="103"/>
                  </a:cubicBezTo>
                  <a:cubicBezTo>
                    <a:pt x="123" y="34"/>
                    <a:pt x="200" y="0"/>
                    <a:pt x="304" y="0"/>
                  </a:cubicBezTo>
                  <a:close/>
                  <a:moveTo>
                    <a:pt x="304" y="74"/>
                  </a:moveTo>
                  <a:cubicBezTo>
                    <a:pt x="234" y="74"/>
                    <a:pt x="186" y="106"/>
                    <a:pt x="159" y="168"/>
                  </a:cubicBezTo>
                  <a:cubicBezTo>
                    <a:pt x="137" y="220"/>
                    <a:pt x="126" y="290"/>
                    <a:pt x="126" y="377"/>
                  </a:cubicBezTo>
                  <a:cubicBezTo>
                    <a:pt x="126" y="469"/>
                    <a:pt x="137" y="541"/>
                    <a:pt x="159" y="593"/>
                  </a:cubicBezTo>
                  <a:cubicBezTo>
                    <a:pt x="186" y="655"/>
                    <a:pt x="234" y="687"/>
                    <a:pt x="304" y="687"/>
                  </a:cubicBezTo>
                  <a:cubicBezTo>
                    <a:pt x="374" y="687"/>
                    <a:pt x="422" y="655"/>
                    <a:pt x="448" y="593"/>
                  </a:cubicBezTo>
                  <a:cubicBezTo>
                    <a:pt x="470" y="541"/>
                    <a:pt x="481" y="470"/>
                    <a:pt x="481" y="380"/>
                  </a:cubicBezTo>
                  <a:cubicBezTo>
                    <a:pt x="481" y="289"/>
                    <a:pt x="470" y="219"/>
                    <a:pt x="448" y="168"/>
                  </a:cubicBezTo>
                  <a:cubicBezTo>
                    <a:pt x="421" y="106"/>
                    <a:pt x="373" y="74"/>
                    <a:pt x="304" y="7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0" name="Freeform 32"/>
            <p:cNvSpPr>
              <a:spLocks/>
            </p:cNvSpPr>
            <p:nvPr userDrawn="1"/>
          </p:nvSpPr>
          <p:spPr bwMode="gray">
            <a:xfrm>
              <a:off x="5007" y="604"/>
              <a:ext cx="52" cy="42"/>
            </a:xfrm>
            <a:custGeom>
              <a:avLst/>
              <a:gdLst>
                <a:gd name="T0" fmla="*/ 0 w 933"/>
                <a:gd name="T1" fmla="*/ 742 h 742"/>
                <a:gd name="T2" fmla="*/ 0 w 933"/>
                <a:gd name="T3" fmla="*/ 28 h 742"/>
                <a:gd name="T4" fmla="*/ 267 w 933"/>
                <a:gd name="T5" fmla="*/ 0 h 742"/>
                <a:gd name="T6" fmla="*/ 460 w 933"/>
                <a:gd name="T7" fmla="*/ 46 h 742"/>
                <a:gd name="T8" fmla="*/ 691 w 933"/>
                <a:gd name="T9" fmla="*/ 0 h 742"/>
                <a:gd name="T10" fmla="*/ 912 w 933"/>
                <a:gd name="T11" fmla="*/ 114 h 742"/>
                <a:gd name="T12" fmla="*/ 933 w 933"/>
                <a:gd name="T13" fmla="*/ 299 h 742"/>
                <a:gd name="T14" fmla="*/ 933 w 933"/>
                <a:gd name="T15" fmla="*/ 742 h 742"/>
                <a:gd name="T16" fmla="*/ 809 w 933"/>
                <a:gd name="T17" fmla="*/ 742 h 742"/>
                <a:gd name="T18" fmla="*/ 809 w 933"/>
                <a:gd name="T19" fmla="*/ 306 h 742"/>
                <a:gd name="T20" fmla="*/ 790 w 933"/>
                <a:gd name="T21" fmla="*/ 135 h 742"/>
                <a:gd name="T22" fmla="*/ 675 w 933"/>
                <a:gd name="T23" fmla="*/ 74 h 742"/>
                <a:gd name="T24" fmla="*/ 528 w 933"/>
                <a:gd name="T25" fmla="*/ 108 h 742"/>
                <a:gd name="T26" fmla="*/ 528 w 933"/>
                <a:gd name="T27" fmla="*/ 742 h 742"/>
                <a:gd name="T28" fmla="*/ 405 w 933"/>
                <a:gd name="T29" fmla="*/ 742 h 742"/>
                <a:gd name="T30" fmla="*/ 405 w 933"/>
                <a:gd name="T31" fmla="*/ 301 h 742"/>
                <a:gd name="T32" fmla="*/ 385 w 933"/>
                <a:gd name="T33" fmla="*/ 135 h 742"/>
                <a:gd name="T34" fmla="*/ 267 w 933"/>
                <a:gd name="T35" fmla="*/ 74 h 742"/>
                <a:gd name="T36" fmla="*/ 124 w 933"/>
                <a:gd name="T37" fmla="*/ 90 h 742"/>
                <a:gd name="T38" fmla="*/ 124 w 933"/>
                <a:gd name="T39" fmla="*/ 742 h 742"/>
                <a:gd name="T40" fmla="*/ 0 w 933"/>
                <a:gd name="T41" fmla="*/ 742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3" h="742">
                  <a:moveTo>
                    <a:pt x="0" y="742"/>
                  </a:moveTo>
                  <a:cubicBezTo>
                    <a:pt x="0" y="28"/>
                    <a:pt x="0" y="28"/>
                    <a:pt x="0" y="28"/>
                  </a:cubicBezTo>
                  <a:cubicBezTo>
                    <a:pt x="113" y="9"/>
                    <a:pt x="202" y="0"/>
                    <a:pt x="267" y="0"/>
                  </a:cubicBezTo>
                  <a:cubicBezTo>
                    <a:pt x="352" y="0"/>
                    <a:pt x="417" y="15"/>
                    <a:pt x="460" y="46"/>
                  </a:cubicBezTo>
                  <a:cubicBezTo>
                    <a:pt x="538" y="15"/>
                    <a:pt x="615" y="0"/>
                    <a:pt x="691" y="0"/>
                  </a:cubicBezTo>
                  <a:cubicBezTo>
                    <a:pt x="808" y="0"/>
                    <a:pt x="881" y="38"/>
                    <a:pt x="912" y="114"/>
                  </a:cubicBezTo>
                  <a:cubicBezTo>
                    <a:pt x="926" y="149"/>
                    <a:pt x="933" y="211"/>
                    <a:pt x="933" y="299"/>
                  </a:cubicBezTo>
                  <a:cubicBezTo>
                    <a:pt x="933" y="742"/>
                    <a:pt x="933" y="742"/>
                    <a:pt x="933" y="742"/>
                  </a:cubicBezTo>
                  <a:cubicBezTo>
                    <a:pt x="809" y="742"/>
                    <a:pt x="809" y="742"/>
                    <a:pt x="809" y="742"/>
                  </a:cubicBezTo>
                  <a:cubicBezTo>
                    <a:pt x="809" y="306"/>
                    <a:pt x="809" y="306"/>
                    <a:pt x="809" y="306"/>
                  </a:cubicBezTo>
                  <a:cubicBezTo>
                    <a:pt x="809" y="222"/>
                    <a:pt x="803" y="164"/>
                    <a:pt x="790" y="135"/>
                  </a:cubicBezTo>
                  <a:cubicBezTo>
                    <a:pt x="771" y="94"/>
                    <a:pt x="733" y="74"/>
                    <a:pt x="675" y="74"/>
                  </a:cubicBezTo>
                  <a:cubicBezTo>
                    <a:pt x="627" y="74"/>
                    <a:pt x="578" y="86"/>
                    <a:pt x="528" y="108"/>
                  </a:cubicBezTo>
                  <a:cubicBezTo>
                    <a:pt x="528" y="742"/>
                    <a:pt x="528" y="742"/>
                    <a:pt x="528" y="742"/>
                  </a:cubicBezTo>
                  <a:cubicBezTo>
                    <a:pt x="405" y="742"/>
                    <a:pt x="405" y="742"/>
                    <a:pt x="405" y="742"/>
                  </a:cubicBezTo>
                  <a:cubicBezTo>
                    <a:pt x="405" y="301"/>
                    <a:pt x="405" y="301"/>
                    <a:pt x="405" y="301"/>
                  </a:cubicBezTo>
                  <a:cubicBezTo>
                    <a:pt x="405" y="219"/>
                    <a:pt x="398" y="164"/>
                    <a:pt x="385" y="135"/>
                  </a:cubicBezTo>
                  <a:cubicBezTo>
                    <a:pt x="366" y="94"/>
                    <a:pt x="327" y="74"/>
                    <a:pt x="267" y="74"/>
                  </a:cubicBezTo>
                  <a:cubicBezTo>
                    <a:pt x="221" y="74"/>
                    <a:pt x="173" y="80"/>
                    <a:pt x="124" y="90"/>
                  </a:cubicBezTo>
                  <a:cubicBezTo>
                    <a:pt x="124" y="742"/>
                    <a:pt x="124" y="742"/>
                    <a:pt x="124" y="742"/>
                  </a:cubicBezTo>
                  <a:lnTo>
                    <a:pt x="0" y="7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1" name="Freeform 33"/>
            <p:cNvSpPr>
              <a:spLocks noEditPoints="1"/>
            </p:cNvSpPr>
            <p:nvPr userDrawn="1"/>
          </p:nvSpPr>
          <p:spPr bwMode="gray">
            <a:xfrm>
              <a:off x="5069" y="604"/>
              <a:ext cx="34" cy="43"/>
            </a:xfrm>
            <a:custGeom>
              <a:avLst/>
              <a:gdLst>
                <a:gd name="T0" fmla="*/ 304 w 607"/>
                <a:gd name="T1" fmla="*/ 0 h 762"/>
                <a:gd name="T2" fmla="*/ 534 w 607"/>
                <a:gd name="T3" fmla="*/ 103 h 762"/>
                <a:gd name="T4" fmla="*/ 607 w 607"/>
                <a:gd name="T5" fmla="*/ 381 h 762"/>
                <a:gd name="T6" fmla="*/ 534 w 607"/>
                <a:gd name="T7" fmla="*/ 659 h 762"/>
                <a:gd name="T8" fmla="*/ 304 w 607"/>
                <a:gd name="T9" fmla="*/ 762 h 762"/>
                <a:gd name="T10" fmla="*/ 0 w 607"/>
                <a:gd name="T11" fmla="*/ 375 h 762"/>
                <a:gd name="T12" fmla="*/ 73 w 607"/>
                <a:gd name="T13" fmla="*/ 103 h 762"/>
                <a:gd name="T14" fmla="*/ 304 w 607"/>
                <a:gd name="T15" fmla="*/ 0 h 762"/>
                <a:gd name="T16" fmla="*/ 304 w 607"/>
                <a:gd name="T17" fmla="*/ 74 h 762"/>
                <a:gd name="T18" fmla="*/ 159 w 607"/>
                <a:gd name="T19" fmla="*/ 168 h 762"/>
                <a:gd name="T20" fmla="*/ 126 w 607"/>
                <a:gd name="T21" fmla="*/ 377 h 762"/>
                <a:gd name="T22" fmla="*/ 159 w 607"/>
                <a:gd name="T23" fmla="*/ 593 h 762"/>
                <a:gd name="T24" fmla="*/ 304 w 607"/>
                <a:gd name="T25" fmla="*/ 687 h 762"/>
                <a:gd name="T26" fmla="*/ 448 w 607"/>
                <a:gd name="T27" fmla="*/ 593 h 762"/>
                <a:gd name="T28" fmla="*/ 481 w 607"/>
                <a:gd name="T29" fmla="*/ 380 h 762"/>
                <a:gd name="T30" fmla="*/ 448 w 607"/>
                <a:gd name="T31" fmla="*/ 168 h 762"/>
                <a:gd name="T32" fmla="*/ 304 w 607"/>
                <a:gd name="T33" fmla="*/ 74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762">
                  <a:moveTo>
                    <a:pt x="304" y="0"/>
                  </a:moveTo>
                  <a:cubicBezTo>
                    <a:pt x="407" y="0"/>
                    <a:pt x="484" y="34"/>
                    <a:pt x="534" y="103"/>
                  </a:cubicBezTo>
                  <a:cubicBezTo>
                    <a:pt x="583" y="169"/>
                    <a:pt x="607" y="262"/>
                    <a:pt x="607" y="381"/>
                  </a:cubicBezTo>
                  <a:cubicBezTo>
                    <a:pt x="607" y="499"/>
                    <a:pt x="583" y="591"/>
                    <a:pt x="534" y="659"/>
                  </a:cubicBezTo>
                  <a:cubicBezTo>
                    <a:pt x="485" y="727"/>
                    <a:pt x="408" y="762"/>
                    <a:pt x="304" y="762"/>
                  </a:cubicBezTo>
                  <a:cubicBezTo>
                    <a:pt x="101" y="762"/>
                    <a:pt x="0" y="633"/>
                    <a:pt x="0" y="375"/>
                  </a:cubicBezTo>
                  <a:cubicBezTo>
                    <a:pt x="0" y="260"/>
                    <a:pt x="24" y="169"/>
                    <a:pt x="73" y="103"/>
                  </a:cubicBezTo>
                  <a:cubicBezTo>
                    <a:pt x="123" y="34"/>
                    <a:pt x="200" y="0"/>
                    <a:pt x="304" y="0"/>
                  </a:cubicBezTo>
                  <a:close/>
                  <a:moveTo>
                    <a:pt x="304" y="74"/>
                  </a:moveTo>
                  <a:cubicBezTo>
                    <a:pt x="234" y="74"/>
                    <a:pt x="186" y="106"/>
                    <a:pt x="159" y="168"/>
                  </a:cubicBezTo>
                  <a:cubicBezTo>
                    <a:pt x="137" y="220"/>
                    <a:pt x="126" y="290"/>
                    <a:pt x="126" y="377"/>
                  </a:cubicBezTo>
                  <a:cubicBezTo>
                    <a:pt x="126" y="469"/>
                    <a:pt x="137" y="541"/>
                    <a:pt x="159" y="593"/>
                  </a:cubicBezTo>
                  <a:cubicBezTo>
                    <a:pt x="186" y="655"/>
                    <a:pt x="234" y="687"/>
                    <a:pt x="304" y="687"/>
                  </a:cubicBezTo>
                  <a:cubicBezTo>
                    <a:pt x="374" y="687"/>
                    <a:pt x="422" y="655"/>
                    <a:pt x="448" y="593"/>
                  </a:cubicBezTo>
                  <a:cubicBezTo>
                    <a:pt x="470" y="541"/>
                    <a:pt x="481" y="470"/>
                    <a:pt x="481" y="380"/>
                  </a:cubicBezTo>
                  <a:cubicBezTo>
                    <a:pt x="481" y="289"/>
                    <a:pt x="470" y="219"/>
                    <a:pt x="448" y="168"/>
                  </a:cubicBezTo>
                  <a:cubicBezTo>
                    <a:pt x="421" y="106"/>
                    <a:pt x="373" y="74"/>
                    <a:pt x="304" y="7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2" name="Freeform 34"/>
            <p:cNvSpPr>
              <a:spLocks/>
            </p:cNvSpPr>
            <p:nvPr userDrawn="1"/>
          </p:nvSpPr>
          <p:spPr bwMode="gray">
            <a:xfrm>
              <a:off x="5113" y="604"/>
              <a:ext cx="17" cy="42"/>
            </a:xfrm>
            <a:custGeom>
              <a:avLst/>
              <a:gdLst>
                <a:gd name="T0" fmla="*/ 0 w 312"/>
                <a:gd name="T1" fmla="*/ 742 h 742"/>
                <a:gd name="T2" fmla="*/ 0 w 312"/>
                <a:gd name="T3" fmla="*/ 31 h 742"/>
                <a:gd name="T4" fmla="*/ 312 w 312"/>
                <a:gd name="T5" fmla="*/ 0 h 742"/>
                <a:gd name="T6" fmla="*/ 312 w 312"/>
                <a:gd name="T7" fmla="*/ 77 h 742"/>
                <a:gd name="T8" fmla="*/ 124 w 312"/>
                <a:gd name="T9" fmla="*/ 90 h 742"/>
                <a:gd name="T10" fmla="*/ 124 w 312"/>
                <a:gd name="T11" fmla="*/ 742 h 742"/>
                <a:gd name="T12" fmla="*/ 0 w 312"/>
                <a:gd name="T13" fmla="*/ 742 h 742"/>
              </a:gdLst>
              <a:ahLst/>
              <a:cxnLst>
                <a:cxn ang="0">
                  <a:pos x="T0" y="T1"/>
                </a:cxn>
                <a:cxn ang="0">
                  <a:pos x="T2" y="T3"/>
                </a:cxn>
                <a:cxn ang="0">
                  <a:pos x="T4" y="T5"/>
                </a:cxn>
                <a:cxn ang="0">
                  <a:pos x="T6" y="T7"/>
                </a:cxn>
                <a:cxn ang="0">
                  <a:pos x="T8" y="T9"/>
                </a:cxn>
                <a:cxn ang="0">
                  <a:pos x="T10" y="T11"/>
                </a:cxn>
                <a:cxn ang="0">
                  <a:pos x="T12" y="T13"/>
                </a:cxn>
              </a:cxnLst>
              <a:rect l="0" t="0" r="r" b="b"/>
              <a:pathLst>
                <a:path w="312" h="742">
                  <a:moveTo>
                    <a:pt x="0" y="742"/>
                  </a:moveTo>
                  <a:cubicBezTo>
                    <a:pt x="0" y="31"/>
                    <a:pt x="0" y="31"/>
                    <a:pt x="0" y="31"/>
                  </a:cubicBezTo>
                  <a:cubicBezTo>
                    <a:pt x="94" y="11"/>
                    <a:pt x="198" y="1"/>
                    <a:pt x="312" y="0"/>
                  </a:cubicBezTo>
                  <a:cubicBezTo>
                    <a:pt x="312" y="77"/>
                    <a:pt x="312" y="77"/>
                    <a:pt x="312" y="77"/>
                  </a:cubicBezTo>
                  <a:cubicBezTo>
                    <a:pt x="243" y="78"/>
                    <a:pt x="180" y="82"/>
                    <a:pt x="124" y="90"/>
                  </a:cubicBezTo>
                  <a:cubicBezTo>
                    <a:pt x="124" y="742"/>
                    <a:pt x="124" y="742"/>
                    <a:pt x="124" y="742"/>
                  </a:cubicBezTo>
                  <a:lnTo>
                    <a:pt x="0" y="7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3" name="Freeform 35"/>
            <p:cNvSpPr>
              <a:spLocks/>
            </p:cNvSpPr>
            <p:nvPr userDrawn="1"/>
          </p:nvSpPr>
          <p:spPr bwMode="gray">
            <a:xfrm>
              <a:off x="5138" y="604"/>
              <a:ext cx="17" cy="42"/>
            </a:xfrm>
            <a:custGeom>
              <a:avLst/>
              <a:gdLst>
                <a:gd name="T0" fmla="*/ 0 w 312"/>
                <a:gd name="T1" fmla="*/ 742 h 742"/>
                <a:gd name="T2" fmla="*/ 0 w 312"/>
                <a:gd name="T3" fmla="*/ 31 h 742"/>
                <a:gd name="T4" fmla="*/ 312 w 312"/>
                <a:gd name="T5" fmla="*/ 0 h 742"/>
                <a:gd name="T6" fmla="*/ 312 w 312"/>
                <a:gd name="T7" fmla="*/ 77 h 742"/>
                <a:gd name="T8" fmla="*/ 124 w 312"/>
                <a:gd name="T9" fmla="*/ 90 h 742"/>
                <a:gd name="T10" fmla="*/ 124 w 312"/>
                <a:gd name="T11" fmla="*/ 742 h 742"/>
                <a:gd name="T12" fmla="*/ 0 w 312"/>
                <a:gd name="T13" fmla="*/ 742 h 742"/>
              </a:gdLst>
              <a:ahLst/>
              <a:cxnLst>
                <a:cxn ang="0">
                  <a:pos x="T0" y="T1"/>
                </a:cxn>
                <a:cxn ang="0">
                  <a:pos x="T2" y="T3"/>
                </a:cxn>
                <a:cxn ang="0">
                  <a:pos x="T4" y="T5"/>
                </a:cxn>
                <a:cxn ang="0">
                  <a:pos x="T6" y="T7"/>
                </a:cxn>
                <a:cxn ang="0">
                  <a:pos x="T8" y="T9"/>
                </a:cxn>
                <a:cxn ang="0">
                  <a:pos x="T10" y="T11"/>
                </a:cxn>
                <a:cxn ang="0">
                  <a:pos x="T12" y="T13"/>
                </a:cxn>
              </a:cxnLst>
              <a:rect l="0" t="0" r="r" b="b"/>
              <a:pathLst>
                <a:path w="312" h="742">
                  <a:moveTo>
                    <a:pt x="0" y="742"/>
                  </a:moveTo>
                  <a:cubicBezTo>
                    <a:pt x="0" y="31"/>
                    <a:pt x="0" y="31"/>
                    <a:pt x="0" y="31"/>
                  </a:cubicBezTo>
                  <a:cubicBezTo>
                    <a:pt x="94" y="11"/>
                    <a:pt x="198" y="1"/>
                    <a:pt x="312" y="0"/>
                  </a:cubicBezTo>
                  <a:cubicBezTo>
                    <a:pt x="312" y="77"/>
                    <a:pt x="312" y="77"/>
                    <a:pt x="312" y="77"/>
                  </a:cubicBezTo>
                  <a:cubicBezTo>
                    <a:pt x="243" y="78"/>
                    <a:pt x="180" y="82"/>
                    <a:pt x="124" y="90"/>
                  </a:cubicBezTo>
                  <a:cubicBezTo>
                    <a:pt x="124" y="742"/>
                    <a:pt x="124" y="742"/>
                    <a:pt x="124" y="742"/>
                  </a:cubicBezTo>
                  <a:lnTo>
                    <a:pt x="0" y="7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4" name="Freeform 36"/>
            <p:cNvSpPr>
              <a:spLocks noEditPoints="1"/>
            </p:cNvSpPr>
            <p:nvPr userDrawn="1"/>
          </p:nvSpPr>
          <p:spPr bwMode="gray">
            <a:xfrm>
              <a:off x="5160" y="604"/>
              <a:ext cx="34" cy="43"/>
            </a:xfrm>
            <a:custGeom>
              <a:avLst/>
              <a:gdLst>
                <a:gd name="T0" fmla="*/ 304 w 607"/>
                <a:gd name="T1" fmla="*/ 0 h 762"/>
                <a:gd name="T2" fmla="*/ 534 w 607"/>
                <a:gd name="T3" fmla="*/ 103 h 762"/>
                <a:gd name="T4" fmla="*/ 607 w 607"/>
                <a:gd name="T5" fmla="*/ 381 h 762"/>
                <a:gd name="T6" fmla="*/ 534 w 607"/>
                <a:gd name="T7" fmla="*/ 659 h 762"/>
                <a:gd name="T8" fmla="*/ 305 w 607"/>
                <a:gd name="T9" fmla="*/ 762 h 762"/>
                <a:gd name="T10" fmla="*/ 0 w 607"/>
                <a:gd name="T11" fmla="*/ 375 h 762"/>
                <a:gd name="T12" fmla="*/ 73 w 607"/>
                <a:gd name="T13" fmla="*/ 103 h 762"/>
                <a:gd name="T14" fmla="*/ 304 w 607"/>
                <a:gd name="T15" fmla="*/ 0 h 762"/>
                <a:gd name="T16" fmla="*/ 304 w 607"/>
                <a:gd name="T17" fmla="*/ 74 h 762"/>
                <a:gd name="T18" fmla="*/ 159 w 607"/>
                <a:gd name="T19" fmla="*/ 168 h 762"/>
                <a:gd name="T20" fmla="*/ 126 w 607"/>
                <a:gd name="T21" fmla="*/ 377 h 762"/>
                <a:gd name="T22" fmla="*/ 159 w 607"/>
                <a:gd name="T23" fmla="*/ 593 h 762"/>
                <a:gd name="T24" fmla="*/ 304 w 607"/>
                <a:gd name="T25" fmla="*/ 687 h 762"/>
                <a:gd name="T26" fmla="*/ 448 w 607"/>
                <a:gd name="T27" fmla="*/ 593 h 762"/>
                <a:gd name="T28" fmla="*/ 481 w 607"/>
                <a:gd name="T29" fmla="*/ 380 h 762"/>
                <a:gd name="T30" fmla="*/ 448 w 607"/>
                <a:gd name="T31" fmla="*/ 168 h 762"/>
                <a:gd name="T32" fmla="*/ 304 w 607"/>
                <a:gd name="T33" fmla="*/ 74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762">
                  <a:moveTo>
                    <a:pt x="304" y="0"/>
                  </a:moveTo>
                  <a:cubicBezTo>
                    <a:pt x="407" y="0"/>
                    <a:pt x="484" y="34"/>
                    <a:pt x="534" y="103"/>
                  </a:cubicBezTo>
                  <a:cubicBezTo>
                    <a:pt x="583" y="169"/>
                    <a:pt x="607" y="262"/>
                    <a:pt x="607" y="381"/>
                  </a:cubicBezTo>
                  <a:cubicBezTo>
                    <a:pt x="607" y="499"/>
                    <a:pt x="583" y="591"/>
                    <a:pt x="534" y="659"/>
                  </a:cubicBezTo>
                  <a:cubicBezTo>
                    <a:pt x="485" y="727"/>
                    <a:pt x="408" y="762"/>
                    <a:pt x="305" y="762"/>
                  </a:cubicBezTo>
                  <a:cubicBezTo>
                    <a:pt x="102" y="762"/>
                    <a:pt x="0" y="633"/>
                    <a:pt x="0" y="375"/>
                  </a:cubicBezTo>
                  <a:cubicBezTo>
                    <a:pt x="0" y="260"/>
                    <a:pt x="24" y="169"/>
                    <a:pt x="73" y="103"/>
                  </a:cubicBezTo>
                  <a:cubicBezTo>
                    <a:pt x="123" y="34"/>
                    <a:pt x="200" y="0"/>
                    <a:pt x="304" y="0"/>
                  </a:cubicBezTo>
                  <a:close/>
                  <a:moveTo>
                    <a:pt x="304" y="74"/>
                  </a:moveTo>
                  <a:cubicBezTo>
                    <a:pt x="234" y="74"/>
                    <a:pt x="186" y="106"/>
                    <a:pt x="159" y="168"/>
                  </a:cubicBezTo>
                  <a:cubicBezTo>
                    <a:pt x="137" y="220"/>
                    <a:pt x="126" y="290"/>
                    <a:pt x="126" y="377"/>
                  </a:cubicBezTo>
                  <a:cubicBezTo>
                    <a:pt x="126" y="469"/>
                    <a:pt x="137" y="541"/>
                    <a:pt x="159" y="593"/>
                  </a:cubicBezTo>
                  <a:cubicBezTo>
                    <a:pt x="186" y="655"/>
                    <a:pt x="234" y="687"/>
                    <a:pt x="304" y="687"/>
                  </a:cubicBezTo>
                  <a:cubicBezTo>
                    <a:pt x="374" y="687"/>
                    <a:pt x="422" y="655"/>
                    <a:pt x="448" y="593"/>
                  </a:cubicBezTo>
                  <a:cubicBezTo>
                    <a:pt x="470" y="541"/>
                    <a:pt x="481" y="470"/>
                    <a:pt x="481" y="380"/>
                  </a:cubicBezTo>
                  <a:cubicBezTo>
                    <a:pt x="481" y="289"/>
                    <a:pt x="470" y="219"/>
                    <a:pt x="448" y="168"/>
                  </a:cubicBezTo>
                  <a:cubicBezTo>
                    <a:pt x="421" y="106"/>
                    <a:pt x="373" y="74"/>
                    <a:pt x="304" y="7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5" name="Freeform 37"/>
            <p:cNvSpPr>
              <a:spLocks/>
            </p:cNvSpPr>
            <p:nvPr userDrawn="1"/>
          </p:nvSpPr>
          <p:spPr bwMode="gray">
            <a:xfrm>
              <a:off x="5198" y="605"/>
              <a:ext cx="52" cy="41"/>
            </a:xfrm>
            <a:custGeom>
              <a:avLst/>
              <a:gdLst>
                <a:gd name="T0" fmla="*/ 204 w 929"/>
                <a:gd name="T1" fmla="*/ 722 h 722"/>
                <a:gd name="T2" fmla="*/ 0 w 929"/>
                <a:gd name="T3" fmla="*/ 0 h 722"/>
                <a:gd name="T4" fmla="*/ 124 w 929"/>
                <a:gd name="T5" fmla="*/ 0 h 722"/>
                <a:gd name="T6" fmla="*/ 277 w 929"/>
                <a:gd name="T7" fmla="*/ 588 h 722"/>
                <a:gd name="T8" fmla="*/ 412 w 929"/>
                <a:gd name="T9" fmla="*/ 0 h 722"/>
                <a:gd name="T10" fmla="*/ 534 w 929"/>
                <a:gd name="T11" fmla="*/ 0 h 722"/>
                <a:gd name="T12" fmla="*/ 676 w 929"/>
                <a:gd name="T13" fmla="*/ 588 h 722"/>
                <a:gd name="T14" fmla="*/ 828 w 929"/>
                <a:gd name="T15" fmla="*/ 0 h 722"/>
                <a:gd name="T16" fmla="*/ 929 w 929"/>
                <a:gd name="T17" fmla="*/ 0 h 722"/>
                <a:gd name="T18" fmla="*/ 726 w 929"/>
                <a:gd name="T19" fmla="*/ 722 h 722"/>
                <a:gd name="T20" fmla="*/ 603 w 929"/>
                <a:gd name="T21" fmla="*/ 722 h 722"/>
                <a:gd name="T22" fmla="*/ 495 w 929"/>
                <a:gd name="T23" fmla="*/ 255 h 722"/>
                <a:gd name="T24" fmla="*/ 468 w 929"/>
                <a:gd name="T25" fmla="*/ 107 h 722"/>
                <a:gd name="T26" fmla="*/ 440 w 929"/>
                <a:gd name="T27" fmla="*/ 254 h 722"/>
                <a:gd name="T28" fmla="*/ 332 w 929"/>
                <a:gd name="T29" fmla="*/ 722 h 722"/>
                <a:gd name="T30" fmla="*/ 204 w 929"/>
                <a:gd name="T31" fmla="*/ 72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9" h="722">
                  <a:moveTo>
                    <a:pt x="204" y="722"/>
                  </a:moveTo>
                  <a:cubicBezTo>
                    <a:pt x="0" y="0"/>
                    <a:pt x="0" y="0"/>
                    <a:pt x="0" y="0"/>
                  </a:cubicBezTo>
                  <a:cubicBezTo>
                    <a:pt x="124" y="0"/>
                    <a:pt x="124" y="0"/>
                    <a:pt x="124" y="0"/>
                  </a:cubicBezTo>
                  <a:cubicBezTo>
                    <a:pt x="277" y="588"/>
                    <a:pt x="277" y="588"/>
                    <a:pt x="277" y="588"/>
                  </a:cubicBezTo>
                  <a:cubicBezTo>
                    <a:pt x="412" y="0"/>
                    <a:pt x="412" y="0"/>
                    <a:pt x="412" y="0"/>
                  </a:cubicBezTo>
                  <a:cubicBezTo>
                    <a:pt x="534" y="0"/>
                    <a:pt x="534" y="0"/>
                    <a:pt x="534" y="0"/>
                  </a:cubicBezTo>
                  <a:cubicBezTo>
                    <a:pt x="676" y="588"/>
                    <a:pt x="676" y="588"/>
                    <a:pt x="676" y="588"/>
                  </a:cubicBezTo>
                  <a:cubicBezTo>
                    <a:pt x="828" y="0"/>
                    <a:pt x="828" y="0"/>
                    <a:pt x="828" y="0"/>
                  </a:cubicBezTo>
                  <a:cubicBezTo>
                    <a:pt x="929" y="0"/>
                    <a:pt x="929" y="0"/>
                    <a:pt x="929" y="0"/>
                  </a:cubicBezTo>
                  <a:cubicBezTo>
                    <a:pt x="726" y="722"/>
                    <a:pt x="726" y="722"/>
                    <a:pt x="726" y="722"/>
                  </a:cubicBezTo>
                  <a:cubicBezTo>
                    <a:pt x="603" y="722"/>
                    <a:pt x="603" y="722"/>
                    <a:pt x="603" y="722"/>
                  </a:cubicBezTo>
                  <a:cubicBezTo>
                    <a:pt x="495" y="255"/>
                    <a:pt x="495" y="255"/>
                    <a:pt x="495" y="255"/>
                  </a:cubicBezTo>
                  <a:cubicBezTo>
                    <a:pt x="487" y="221"/>
                    <a:pt x="478" y="172"/>
                    <a:pt x="468" y="107"/>
                  </a:cubicBezTo>
                  <a:cubicBezTo>
                    <a:pt x="460" y="159"/>
                    <a:pt x="451" y="208"/>
                    <a:pt x="440" y="254"/>
                  </a:cubicBezTo>
                  <a:cubicBezTo>
                    <a:pt x="332" y="722"/>
                    <a:pt x="332" y="722"/>
                    <a:pt x="332" y="722"/>
                  </a:cubicBezTo>
                  <a:lnTo>
                    <a:pt x="204" y="7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6" name="Freeform 38"/>
            <p:cNvSpPr>
              <a:spLocks/>
            </p:cNvSpPr>
            <p:nvPr userDrawn="1"/>
          </p:nvSpPr>
          <p:spPr bwMode="gray">
            <a:xfrm>
              <a:off x="5270" y="605"/>
              <a:ext cx="52" cy="41"/>
            </a:xfrm>
            <a:custGeom>
              <a:avLst/>
              <a:gdLst>
                <a:gd name="T0" fmla="*/ 204 w 930"/>
                <a:gd name="T1" fmla="*/ 722 h 722"/>
                <a:gd name="T2" fmla="*/ 0 w 930"/>
                <a:gd name="T3" fmla="*/ 0 h 722"/>
                <a:gd name="T4" fmla="*/ 125 w 930"/>
                <a:gd name="T5" fmla="*/ 0 h 722"/>
                <a:gd name="T6" fmla="*/ 277 w 930"/>
                <a:gd name="T7" fmla="*/ 588 h 722"/>
                <a:gd name="T8" fmla="*/ 412 w 930"/>
                <a:gd name="T9" fmla="*/ 0 h 722"/>
                <a:gd name="T10" fmla="*/ 535 w 930"/>
                <a:gd name="T11" fmla="*/ 0 h 722"/>
                <a:gd name="T12" fmla="*/ 676 w 930"/>
                <a:gd name="T13" fmla="*/ 588 h 722"/>
                <a:gd name="T14" fmla="*/ 829 w 930"/>
                <a:gd name="T15" fmla="*/ 0 h 722"/>
                <a:gd name="T16" fmla="*/ 930 w 930"/>
                <a:gd name="T17" fmla="*/ 0 h 722"/>
                <a:gd name="T18" fmla="*/ 726 w 930"/>
                <a:gd name="T19" fmla="*/ 722 h 722"/>
                <a:gd name="T20" fmla="*/ 604 w 930"/>
                <a:gd name="T21" fmla="*/ 722 h 722"/>
                <a:gd name="T22" fmla="*/ 495 w 930"/>
                <a:gd name="T23" fmla="*/ 255 h 722"/>
                <a:gd name="T24" fmla="*/ 468 w 930"/>
                <a:gd name="T25" fmla="*/ 107 h 722"/>
                <a:gd name="T26" fmla="*/ 441 w 930"/>
                <a:gd name="T27" fmla="*/ 254 h 722"/>
                <a:gd name="T28" fmla="*/ 332 w 930"/>
                <a:gd name="T29" fmla="*/ 722 h 722"/>
                <a:gd name="T30" fmla="*/ 204 w 930"/>
                <a:gd name="T31" fmla="*/ 722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30" h="722">
                  <a:moveTo>
                    <a:pt x="204" y="722"/>
                  </a:moveTo>
                  <a:cubicBezTo>
                    <a:pt x="0" y="0"/>
                    <a:pt x="0" y="0"/>
                    <a:pt x="0" y="0"/>
                  </a:cubicBezTo>
                  <a:cubicBezTo>
                    <a:pt x="125" y="0"/>
                    <a:pt x="125" y="0"/>
                    <a:pt x="125" y="0"/>
                  </a:cubicBezTo>
                  <a:cubicBezTo>
                    <a:pt x="277" y="588"/>
                    <a:pt x="277" y="588"/>
                    <a:pt x="277" y="588"/>
                  </a:cubicBezTo>
                  <a:cubicBezTo>
                    <a:pt x="412" y="0"/>
                    <a:pt x="412" y="0"/>
                    <a:pt x="412" y="0"/>
                  </a:cubicBezTo>
                  <a:cubicBezTo>
                    <a:pt x="535" y="0"/>
                    <a:pt x="535" y="0"/>
                    <a:pt x="535" y="0"/>
                  </a:cubicBezTo>
                  <a:cubicBezTo>
                    <a:pt x="676" y="588"/>
                    <a:pt x="676" y="588"/>
                    <a:pt x="676" y="588"/>
                  </a:cubicBezTo>
                  <a:cubicBezTo>
                    <a:pt x="829" y="0"/>
                    <a:pt x="829" y="0"/>
                    <a:pt x="829" y="0"/>
                  </a:cubicBezTo>
                  <a:cubicBezTo>
                    <a:pt x="930" y="0"/>
                    <a:pt x="930" y="0"/>
                    <a:pt x="930" y="0"/>
                  </a:cubicBezTo>
                  <a:cubicBezTo>
                    <a:pt x="726" y="722"/>
                    <a:pt x="726" y="722"/>
                    <a:pt x="726" y="722"/>
                  </a:cubicBezTo>
                  <a:cubicBezTo>
                    <a:pt x="604" y="722"/>
                    <a:pt x="604" y="722"/>
                    <a:pt x="604" y="722"/>
                  </a:cubicBezTo>
                  <a:cubicBezTo>
                    <a:pt x="495" y="255"/>
                    <a:pt x="495" y="255"/>
                    <a:pt x="495" y="255"/>
                  </a:cubicBezTo>
                  <a:cubicBezTo>
                    <a:pt x="488" y="221"/>
                    <a:pt x="479" y="172"/>
                    <a:pt x="468" y="107"/>
                  </a:cubicBezTo>
                  <a:cubicBezTo>
                    <a:pt x="460" y="159"/>
                    <a:pt x="451" y="208"/>
                    <a:pt x="441" y="254"/>
                  </a:cubicBezTo>
                  <a:cubicBezTo>
                    <a:pt x="332" y="722"/>
                    <a:pt x="332" y="722"/>
                    <a:pt x="332" y="722"/>
                  </a:cubicBezTo>
                  <a:lnTo>
                    <a:pt x="204" y="72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7" name="Freeform 39"/>
            <p:cNvSpPr>
              <a:spLocks noEditPoints="1"/>
            </p:cNvSpPr>
            <p:nvPr userDrawn="1"/>
          </p:nvSpPr>
          <p:spPr bwMode="gray">
            <a:xfrm>
              <a:off x="5329" y="591"/>
              <a:ext cx="9" cy="55"/>
            </a:xfrm>
            <a:custGeom>
              <a:avLst/>
              <a:gdLst>
                <a:gd name="T0" fmla="*/ 76 w 151"/>
                <a:gd name="T1" fmla="*/ 0 h 987"/>
                <a:gd name="T2" fmla="*/ 132 w 151"/>
                <a:gd name="T3" fmla="*/ 25 h 987"/>
                <a:gd name="T4" fmla="*/ 151 w 151"/>
                <a:gd name="T5" fmla="*/ 76 h 987"/>
                <a:gd name="T6" fmla="*/ 126 w 151"/>
                <a:gd name="T7" fmla="*/ 132 h 987"/>
                <a:gd name="T8" fmla="*/ 75 w 151"/>
                <a:gd name="T9" fmla="*/ 151 h 987"/>
                <a:gd name="T10" fmla="*/ 20 w 151"/>
                <a:gd name="T11" fmla="*/ 127 h 987"/>
                <a:gd name="T12" fmla="*/ 0 w 151"/>
                <a:gd name="T13" fmla="*/ 75 h 987"/>
                <a:gd name="T14" fmla="*/ 25 w 151"/>
                <a:gd name="T15" fmla="*/ 20 h 987"/>
                <a:gd name="T16" fmla="*/ 76 w 151"/>
                <a:gd name="T17" fmla="*/ 0 h 987"/>
                <a:gd name="T18" fmla="*/ 15 w 151"/>
                <a:gd name="T19" fmla="*/ 987 h 987"/>
                <a:gd name="T20" fmla="*/ 15 w 151"/>
                <a:gd name="T21" fmla="*/ 265 h 987"/>
                <a:gd name="T22" fmla="*/ 139 w 151"/>
                <a:gd name="T23" fmla="*/ 265 h 987"/>
                <a:gd name="T24" fmla="*/ 139 w 151"/>
                <a:gd name="T25" fmla="*/ 987 h 987"/>
                <a:gd name="T26" fmla="*/ 15 w 151"/>
                <a:gd name="T27" fmla="*/ 987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1" h="987">
                  <a:moveTo>
                    <a:pt x="76" y="0"/>
                  </a:moveTo>
                  <a:cubicBezTo>
                    <a:pt x="98" y="0"/>
                    <a:pt x="117" y="9"/>
                    <a:pt x="132" y="25"/>
                  </a:cubicBezTo>
                  <a:cubicBezTo>
                    <a:pt x="145" y="40"/>
                    <a:pt x="151" y="57"/>
                    <a:pt x="151" y="76"/>
                  </a:cubicBezTo>
                  <a:cubicBezTo>
                    <a:pt x="151" y="98"/>
                    <a:pt x="143" y="117"/>
                    <a:pt x="126" y="132"/>
                  </a:cubicBezTo>
                  <a:cubicBezTo>
                    <a:pt x="112" y="145"/>
                    <a:pt x="95" y="151"/>
                    <a:pt x="75" y="151"/>
                  </a:cubicBezTo>
                  <a:cubicBezTo>
                    <a:pt x="53" y="151"/>
                    <a:pt x="34" y="143"/>
                    <a:pt x="20" y="127"/>
                  </a:cubicBezTo>
                  <a:cubicBezTo>
                    <a:pt x="7" y="112"/>
                    <a:pt x="0" y="95"/>
                    <a:pt x="0" y="75"/>
                  </a:cubicBezTo>
                  <a:cubicBezTo>
                    <a:pt x="0" y="53"/>
                    <a:pt x="9" y="35"/>
                    <a:pt x="25" y="20"/>
                  </a:cubicBezTo>
                  <a:cubicBezTo>
                    <a:pt x="39" y="7"/>
                    <a:pt x="56" y="0"/>
                    <a:pt x="76" y="0"/>
                  </a:cubicBezTo>
                  <a:close/>
                  <a:moveTo>
                    <a:pt x="15" y="987"/>
                  </a:moveTo>
                  <a:cubicBezTo>
                    <a:pt x="15" y="265"/>
                    <a:pt x="15" y="265"/>
                    <a:pt x="15" y="265"/>
                  </a:cubicBezTo>
                  <a:cubicBezTo>
                    <a:pt x="139" y="265"/>
                    <a:pt x="139" y="265"/>
                    <a:pt x="139" y="265"/>
                  </a:cubicBezTo>
                  <a:cubicBezTo>
                    <a:pt x="139" y="987"/>
                    <a:pt x="139" y="987"/>
                    <a:pt x="139" y="987"/>
                  </a:cubicBezTo>
                  <a:lnTo>
                    <a:pt x="15" y="9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8" name="Freeform 40"/>
            <p:cNvSpPr>
              <a:spLocks/>
            </p:cNvSpPr>
            <p:nvPr userDrawn="1"/>
          </p:nvSpPr>
          <p:spPr bwMode="gray">
            <a:xfrm>
              <a:off x="5350" y="595"/>
              <a:ext cx="18" cy="51"/>
            </a:xfrm>
            <a:custGeom>
              <a:avLst/>
              <a:gdLst>
                <a:gd name="T0" fmla="*/ 0 w 318"/>
                <a:gd name="T1" fmla="*/ 0 h 917"/>
                <a:gd name="T2" fmla="*/ 124 w 318"/>
                <a:gd name="T3" fmla="*/ 0 h 917"/>
                <a:gd name="T4" fmla="*/ 124 w 318"/>
                <a:gd name="T5" fmla="*/ 195 h 917"/>
                <a:gd name="T6" fmla="*/ 318 w 318"/>
                <a:gd name="T7" fmla="*/ 195 h 917"/>
                <a:gd name="T8" fmla="*/ 318 w 318"/>
                <a:gd name="T9" fmla="*/ 273 h 917"/>
                <a:gd name="T10" fmla="*/ 124 w 318"/>
                <a:gd name="T11" fmla="*/ 273 h 917"/>
                <a:gd name="T12" fmla="*/ 124 w 318"/>
                <a:gd name="T13" fmla="*/ 656 h 917"/>
                <a:gd name="T14" fmla="*/ 156 w 318"/>
                <a:gd name="T15" fmla="*/ 804 h 917"/>
                <a:gd name="T16" fmla="*/ 225 w 318"/>
                <a:gd name="T17" fmla="*/ 836 h 917"/>
                <a:gd name="T18" fmla="*/ 277 w 318"/>
                <a:gd name="T19" fmla="*/ 838 h 917"/>
                <a:gd name="T20" fmla="*/ 318 w 318"/>
                <a:gd name="T21" fmla="*/ 838 h 917"/>
                <a:gd name="T22" fmla="*/ 318 w 318"/>
                <a:gd name="T23" fmla="*/ 917 h 917"/>
                <a:gd name="T24" fmla="*/ 251 w 318"/>
                <a:gd name="T25" fmla="*/ 917 h 917"/>
                <a:gd name="T26" fmla="*/ 127 w 318"/>
                <a:gd name="T27" fmla="*/ 904 h 917"/>
                <a:gd name="T28" fmla="*/ 11 w 318"/>
                <a:gd name="T29" fmla="*/ 782 h 917"/>
                <a:gd name="T30" fmla="*/ 0 w 318"/>
                <a:gd name="T31" fmla="*/ 638 h 917"/>
                <a:gd name="T32" fmla="*/ 0 w 318"/>
                <a:gd name="T33" fmla="*/ 0 h 9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8" h="917">
                  <a:moveTo>
                    <a:pt x="0" y="0"/>
                  </a:moveTo>
                  <a:cubicBezTo>
                    <a:pt x="124" y="0"/>
                    <a:pt x="124" y="0"/>
                    <a:pt x="124" y="0"/>
                  </a:cubicBezTo>
                  <a:cubicBezTo>
                    <a:pt x="124" y="195"/>
                    <a:pt x="124" y="195"/>
                    <a:pt x="124" y="195"/>
                  </a:cubicBezTo>
                  <a:cubicBezTo>
                    <a:pt x="318" y="195"/>
                    <a:pt x="318" y="195"/>
                    <a:pt x="318" y="195"/>
                  </a:cubicBezTo>
                  <a:cubicBezTo>
                    <a:pt x="318" y="273"/>
                    <a:pt x="318" y="273"/>
                    <a:pt x="318" y="273"/>
                  </a:cubicBezTo>
                  <a:cubicBezTo>
                    <a:pt x="124" y="273"/>
                    <a:pt x="124" y="273"/>
                    <a:pt x="124" y="273"/>
                  </a:cubicBezTo>
                  <a:cubicBezTo>
                    <a:pt x="124" y="656"/>
                    <a:pt x="124" y="656"/>
                    <a:pt x="124" y="656"/>
                  </a:cubicBezTo>
                  <a:cubicBezTo>
                    <a:pt x="124" y="729"/>
                    <a:pt x="135" y="778"/>
                    <a:pt x="156" y="804"/>
                  </a:cubicBezTo>
                  <a:cubicBezTo>
                    <a:pt x="171" y="821"/>
                    <a:pt x="194" y="832"/>
                    <a:pt x="225" y="836"/>
                  </a:cubicBezTo>
                  <a:cubicBezTo>
                    <a:pt x="235" y="837"/>
                    <a:pt x="252" y="838"/>
                    <a:pt x="277" y="838"/>
                  </a:cubicBezTo>
                  <a:cubicBezTo>
                    <a:pt x="318" y="838"/>
                    <a:pt x="318" y="838"/>
                    <a:pt x="318" y="838"/>
                  </a:cubicBezTo>
                  <a:cubicBezTo>
                    <a:pt x="318" y="917"/>
                    <a:pt x="318" y="917"/>
                    <a:pt x="318" y="917"/>
                  </a:cubicBezTo>
                  <a:cubicBezTo>
                    <a:pt x="251" y="917"/>
                    <a:pt x="251" y="917"/>
                    <a:pt x="251" y="917"/>
                  </a:cubicBezTo>
                  <a:cubicBezTo>
                    <a:pt x="198" y="917"/>
                    <a:pt x="157" y="913"/>
                    <a:pt x="127" y="904"/>
                  </a:cubicBezTo>
                  <a:cubicBezTo>
                    <a:pt x="64" y="887"/>
                    <a:pt x="25" y="846"/>
                    <a:pt x="11" y="782"/>
                  </a:cubicBezTo>
                  <a:cubicBezTo>
                    <a:pt x="4" y="747"/>
                    <a:pt x="0" y="699"/>
                    <a:pt x="0" y="638"/>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09" name="Freeform 41"/>
            <p:cNvSpPr>
              <a:spLocks/>
            </p:cNvSpPr>
            <p:nvPr userDrawn="1"/>
          </p:nvSpPr>
          <p:spPr bwMode="gray">
            <a:xfrm>
              <a:off x="5376" y="585"/>
              <a:ext cx="31" cy="61"/>
            </a:xfrm>
            <a:custGeom>
              <a:avLst/>
              <a:gdLst>
                <a:gd name="T0" fmla="*/ 0 w 548"/>
                <a:gd name="T1" fmla="*/ 1087 h 1087"/>
                <a:gd name="T2" fmla="*/ 0 w 548"/>
                <a:gd name="T3" fmla="*/ 0 h 1087"/>
                <a:gd name="T4" fmla="*/ 124 w 548"/>
                <a:gd name="T5" fmla="*/ 0 h 1087"/>
                <a:gd name="T6" fmla="*/ 124 w 548"/>
                <a:gd name="T7" fmla="*/ 382 h 1087"/>
                <a:gd name="T8" fmla="*/ 306 w 548"/>
                <a:gd name="T9" fmla="*/ 345 h 1087"/>
                <a:gd name="T10" fmla="*/ 526 w 548"/>
                <a:gd name="T11" fmla="*/ 458 h 1087"/>
                <a:gd name="T12" fmla="*/ 548 w 548"/>
                <a:gd name="T13" fmla="*/ 644 h 1087"/>
                <a:gd name="T14" fmla="*/ 548 w 548"/>
                <a:gd name="T15" fmla="*/ 1087 h 1087"/>
                <a:gd name="T16" fmla="*/ 425 w 548"/>
                <a:gd name="T17" fmla="*/ 1087 h 1087"/>
                <a:gd name="T18" fmla="*/ 425 w 548"/>
                <a:gd name="T19" fmla="*/ 624 h 1087"/>
                <a:gd name="T20" fmla="*/ 403 w 548"/>
                <a:gd name="T21" fmla="*/ 477 h 1087"/>
                <a:gd name="T22" fmla="*/ 294 w 548"/>
                <a:gd name="T23" fmla="*/ 419 h 1087"/>
                <a:gd name="T24" fmla="*/ 124 w 548"/>
                <a:gd name="T25" fmla="*/ 463 h 1087"/>
                <a:gd name="T26" fmla="*/ 124 w 548"/>
                <a:gd name="T27" fmla="*/ 1087 h 1087"/>
                <a:gd name="T28" fmla="*/ 0 w 548"/>
                <a:gd name="T29" fmla="*/ 1087 h 10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8" h="1087">
                  <a:moveTo>
                    <a:pt x="0" y="1087"/>
                  </a:moveTo>
                  <a:cubicBezTo>
                    <a:pt x="0" y="0"/>
                    <a:pt x="0" y="0"/>
                    <a:pt x="0" y="0"/>
                  </a:cubicBezTo>
                  <a:cubicBezTo>
                    <a:pt x="124" y="0"/>
                    <a:pt x="124" y="0"/>
                    <a:pt x="124" y="0"/>
                  </a:cubicBezTo>
                  <a:cubicBezTo>
                    <a:pt x="124" y="382"/>
                    <a:pt x="124" y="382"/>
                    <a:pt x="124" y="382"/>
                  </a:cubicBezTo>
                  <a:cubicBezTo>
                    <a:pt x="188" y="357"/>
                    <a:pt x="249" y="345"/>
                    <a:pt x="306" y="345"/>
                  </a:cubicBezTo>
                  <a:cubicBezTo>
                    <a:pt x="420" y="345"/>
                    <a:pt x="493" y="382"/>
                    <a:pt x="526" y="458"/>
                  </a:cubicBezTo>
                  <a:cubicBezTo>
                    <a:pt x="541" y="492"/>
                    <a:pt x="548" y="554"/>
                    <a:pt x="548" y="644"/>
                  </a:cubicBezTo>
                  <a:cubicBezTo>
                    <a:pt x="548" y="1087"/>
                    <a:pt x="548" y="1087"/>
                    <a:pt x="548" y="1087"/>
                  </a:cubicBezTo>
                  <a:cubicBezTo>
                    <a:pt x="425" y="1087"/>
                    <a:pt x="425" y="1087"/>
                    <a:pt x="425" y="1087"/>
                  </a:cubicBezTo>
                  <a:cubicBezTo>
                    <a:pt x="425" y="624"/>
                    <a:pt x="425" y="624"/>
                    <a:pt x="425" y="624"/>
                  </a:cubicBezTo>
                  <a:cubicBezTo>
                    <a:pt x="425" y="555"/>
                    <a:pt x="418" y="506"/>
                    <a:pt x="403" y="477"/>
                  </a:cubicBezTo>
                  <a:cubicBezTo>
                    <a:pt x="384" y="439"/>
                    <a:pt x="347" y="419"/>
                    <a:pt x="294" y="419"/>
                  </a:cubicBezTo>
                  <a:cubicBezTo>
                    <a:pt x="245" y="419"/>
                    <a:pt x="189" y="434"/>
                    <a:pt x="124" y="463"/>
                  </a:cubicBezTo>
                  <a:cubicBezTo>
                    <a:pt x="124" y="1087"/>
                    <a:pt x="124" y="1087"/>
                    <a:pt x="124" y="1087"/>
                  </a:cubicBezTo>
                  <a:lnTo>
                    <a:pt x="0" y="108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10" name="Freeform 42"/>
            <p:cNvSpPr>
              <a:spLocks/>
            </p:cNvSpPr>
            <p:nvPr userDrawn="1"/>
          </p:nvSpPr>
          <p:spPr bwMode="gray">
            <a:xfrm>
              <a:off x="5432" y="605"/>
              <a:ext cx="34" cy="60"/>
            </a:xfrm>
            <a:custGeom>
              <a:avLst/>
              <a:gdLst>
                <a:gd name="T0" fmla="*/ 15 w 34"/>
                <a:gd name="T1" fmla="*/ 41 h 60"/>
                <a:gd name="T2" fmla="*/ 0 w 34"/>
                <a:gd name="T3" fmla="*/ 0 h 60"/>
                <a:gd name="T4" fmla="*/ 7 w 34"/>
                <a:gd name="T5" fmla="*/ 0 h 60"/>
                <a:gd name="T6" fmla="*/ 18 w 34"/>
                <a:gd name="T7" fmla="*/ 33 h 60"/>
                <a:gd name="T8" fmla="*/ 28 w 34"/>
                <a:gd name="T9" fmla="*/ 0 h 60"/>
                <a:gd name="T10" fmla="*/ 34 w 34"/>
                <a:gd name="T11" fmla="*/ 0 h 60"/>
                <a:gd name="T12" fmla="*/ 14 w 34"/>
                <a:gd name="T13" fmla="*/ 60 h 60"/>
                <a:gd name="T14" fmla="*/ 8 w 34"/>
                <a:gd name="T15" fmla="*/ 60 h 60"/>
                <a:gd name="T16" fmla="*/ 15 w 34"/>
                <a:gd name="T17" fmla="*/ 4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60">
                  <a:moveTo>
                    <a:pt x="15" y="41"/>
                  </a:moveTo>
                  <a:lnTo>
                    <a:pt x="0" y="0"/>
                  </a:lnTo>
                  <a:lnTo>
                    <a:pt x="7" y="0"/>
                  </a:lnTo>
                  <a:lnTo>
                    <a:pt x="18" y="33"/>
                  </a:lnTo>
                  <a:lnTo>
                    <a:pt x="28" y="0"/>
                  </a:lnTo>
                  <a:lnTo>
                    <a:pt x="34" y="0"/>
                  </a:lnTo>
                  <a:lnTo>
                    <a:pt x="14" y="60"/>
                  </a:lnTo>
                  <a:lnTo>
                    <a:pt x="8" y="60"/>
                  </a:lnTo>
                  <a:lnTo>
                    <a:pt x="15" y="4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11" name="Freeform 43"/>
            <p:cNvSpPr>
              <a:spLocks noEditPoints="1"/>
            </p:cNvSpPr>
            <p:nvPr userDrawn="1"/>
          </p:nvSpPr>
          <p:spPr bwMode="gray">
            <a:xfrm>
              <a:off x="5470" y="604"/>
              <a:ext cx="34" cy="43"/>
            </a:xfrm>
            <a:custGeom>
              <a:avLst/>
              <a:gdLst>
                <a:gd name="T0" fmla="*/ 304 w 607"/>
                <a:gd name="T1" fmla="*/ 0 h 762"/>
                <a:gd name="T2" fmla="*/ 534 w 607"/>
                <a:gd name="T3" fmla="*/ 103 h 762"/>
                <a:gd name="T4" fmla="*/ 607 w 607"/>
                <a:gd name="T5" fmla="*/ 381 h 762"/>
                <a:gd name="T6" fmla="*/ 534 w 607"/>
                <a:gd name="T7" fmla="*/ 659 h 762"/>
                <a:gd name="T8" fmla="*/ 304 w 607"/>
                <a:gd name="T9" fmla="*/ 762 h 762"/>
                <a:gd name="T10" fmla="*/ 0 w 607"/>
                <a:gd name="T11" fmla="*/ 375 h 762"/>
                <a:gd name="T12" fmla="*/ 73 w 607"/>
                <a:gd name="T13" fmla="*/ 103 h 762"/>
                <a:gd name="T14" fmla="*/ 304 w 607"/>
                <a:gd name="T15" fmla="*/ 0 h 762"/>
                <a:gd name="T16" fmla="*/ 304 w 607"/>
                <a:gd name="T17" fmla="*/ 74 h 762"/>
                <a:gd name="T18" fmla="*/ 159 w 607"/>
                <a:gd name="T19" fmla="*/ 168 h 762"/>
                <a:gd name="T20" fmla="*/ 126 w 607"/>
                <a:gd name="T21" fmla="*/ 377 h 762"/>
                <a:gd name="T22" fmla="*/ 159 w 607"/>
                <a:gd name="T23" fmla="*/ 593 h 762"/>
                <a:gd name="T24" fmla="*/ 304 w 607"/>
                <a:gd name="T25" fmla="*/ 687 h 762"/>
                <a:gd name="T26" fmla="*/ 448 w 607"/>
                <a:gd name="T27" fmla="*/ 593 h 762"/>
                <a:gd name="T28" fmla="*/ 481 w 607"/>
                <a:gd name="T29" fmla="*/ 380 h 762"/>
                <a:gd name="T30" fmla="*/ 448 w 607"/>
                <a:gd name="T31" fmla="*/ 168 h 762"/>
                <a:gd name="T32" fmla="*/ 304 w 607"/>
                <a:gd name="T33" fmla="*/ 74 h 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762">
                  <a:moveTo>
                    <a:pt x="304" y="0"/>
                  </a:moveTo>
                  <a:cubicBezTo>
                    <a:pt x="407" y="0"/>
                    <a:pt x="484" y="34"/>
                    <a:pt x="534" y="103"/>
                  </a:cubicBezTo>
                  <a:cubicBezTo>
                    <a:pt x="583" y="169"/>
                    <a:pt x="607" y="262"/>
                    <a:pt x="607" y="381"/>
                  </a:cubicBezTo>
                  <a:cubicBezTo>
                    <a:pt x="607" y="499"/>
                    <a:pt x="583" y="591"/>
                    <a:pt x="534" y="659"/>
                  </a:cubicBezTo>
                  <a:cubicBezTo>
                    <a:pt x="485" y="727"/>
                    <a:pt x="408" y="762"/>
                    <a:pt x="304" y="762"/>
                  </a:cubicBezTo>
                  <a:cubicBezTo>
                    <a:pt x="101" y="762"/>
                    <a:pt x="0" y="633"/>
                    <a:pt x="0" y="375"/>
                  </a:cubicBezTo>
                  <a:cubicBezTo>
                    <a:pt x="0" y="260"/>
                    <a:pt x="24" y="169"/>
                    <a:pt x="73" y="103"/>
                  </a:cubicBezTo>
                  <a:cubicBezTo>
                    <a:pt x="123" y="34"/>
                    <a:pt x="200" y="0"/>
                    <a:pt x="304" y="0"/>
                  </a:cubicBezTo>
                  <a:close/>
                  <a:moveTo>
                    <a:pt x="304" y="74"/>
                  </a:moveTo>
                  <a:cubicBezTo>
                    <a:pt x="234" y="74"/>
                    <a:pt x="185" y="106"/>
                    <a:pt x="159" y="168"/>
                  </a:cubicBezTo>
                  <a:cubicBezTo>
                    <a:pt x="137" y="220"/>
                    <a:pt x="126" y="290"/>
                    <a:pt x="126" y="377"/>
                  </a:cubicBezTo>
                  <a:cubicBezTo>
                    <a:pt x="126" y="469"/>
                    <a:pt x="137" y="541"/>
                    <a:pt x="159" y="593"/>
                  </a:cubicBezTo>
                  <a:cubicBezTo>
                    <a:pt x="185" y="655"/>
                    <a:pt x="234" y="687"/>
                    <a:pt x="304" y="687"/>
                  </a:cubicBezTo>
                  <a:cubicBezTo>
                    <a:pt x="374" y="687"/>
                    <a:pt x="422" y="655"/>
                    <a:pt x="448" y="593"/>
                  </a:cubicBezTo>
                  <a:cubicBezTo>
                    <a:pt x="470" y="541"/>
                    <a:pt x="481" y="470"/>
                    <a:pt x="481" y="380"/>
                  </a:cubicBezTo>
                  <a:cubicBezTo>
                    <a:pt x="481" y="289"/>
                    <a:pt x="470" y="219"/>
                    <a:pt x="448" y="168"/>
                  </a:cubicBezTo>
                  <a:cubicBezTo>
                    <a:pt x="421" y="106"/>
                    <a:pt x="373" y="74"/>
                    <a:pt x="304" y="7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7212" name="Freeform 44"/>
            <p:cNvSpPr>
              <a:spLocks/>
            </p:cNvSpPr>
            <p:nvPr userDrawn="1"/>
          </p:nvSpPr>
          <p:spPr bwMode="gray">
            <a:xfrm>
              <a:off x="5514" y="605"/>
              <a:ext cx="29" cy="42"/>
            </a:xfrm>
            <a:custGeom>
              <a:avLst/>
              <a:gdLst>
                <a:gd name="T0" fmla="*/ 0 w 527"/>
                <a:gd name="T1" fmla="*/ 0 h 742"/>
                <a:gd name="T2" fmla="*/ 123 w 527"/>
                <a:gd name="T3" fmla="*/ 0 h 742"/>
                <a:gd name="T4" fmla="*/ 123 w 527"/>
                <a:gd name="T5" fmla="*/ 445 h 742"/>
                <a:gd name="T6" fmla="*/ 145 w 527"/>
                <a:gd name="T7" fmla="*/ 609 h 742"/>
                <a:gd name="T8" fmla="*/ 197 w 527"/>
                <a:gd name="T9" fmla="*/ 656 h 742"/>
                <a:gd name="T10" fmla="*/ 276 w 527"/>
                <a:gd name="T11" fmla="*/ 667 h 742"/>
                <a:gd name="T12" fmla="*/ 403 w 527"/>
                <a:gd name="T13" fmla="*/ 648 h 742"/>
                <a:gd name="T14" fmla="*/ 403 w 527"/>
                <a:gd name="T15" fmla="*/ 0 h 742"/>
                <a:gd name="T16" fmla="*/ 527 w 527"/>
                <a:gd name="T17" fmla="*/ 0 h 742"/>
                <a:gd name="T18" fmla="*/ 527 w 527"/>
                <a:gd name="T19" fmla="*/ 710 h 742"/>
                <a:gd name="T20" fmla="*/ 269 w 527"/>
                <a:gd name="T21" fmla="*/ 742 h 742"/>
                <a:gd name="T22" fmla="*/ 86 w 527"/>
                <a:gd name="T23" fmla="*/ 703 h 742"/>
                <a:gd name="T24" fmla="*/ 6 w 527"/>
                <a:gd name="T25" fmla="*/ 567 h 742"/>
                <a:gd name="T26" fmla="*/ 0 w 527"/>
                <a:gd name="T27" fmla="*/ 454 h 742"/>
                <a:gd name="T28" fmla="*/ 0 w 527"/>
                <a:gd name="T29" fmla="*/ 0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7" h="742">
                  <a:moveTo>
                    <a:pt x="0" y="0"/>
                  </a:moveTo>
                  <a:cubicBezTo>
                    <a:pt x="123" y="0"/>
                    <a:pt x="123" y="0"/>
                    <a:pt x="123" y="0"/>
                  </a:cubicBezTo>
                  <a:cubicBezTo>
                    <a:pt x="123" y="445"/>
                    <a:pt x="123" y="445"/>
                    <a:pt x="123" y="445"/>
                  </a:cubicBezTo>
                  <a:cubicBezTo>
                    <a:pt x="123" y="527"/>
                    <a:pt x="131" y="582"/>
                    <a:pt x="145" y="609"/>
                  </a:cubicBezTo>
                  <a:cubicBezTo>
                    <a:pt x="157" y="632"/>
                    <a:pt x="174" y="648"/>
                    <a:pt x="197" y="656"/>
                  </a:cubicBezTo>
                  <a:cubicBezTo>
                    <a:pt x="216" y="663"/>
                    <a:pt x="242" y="667"/>
                    <a:pt x="276" y="667"/>
                  </a:cubicBezTo>
                  <a:cubicBezTo>
                    <a:pt x="317" y="667"/>
                    <a:pt x="359" y="661"/>
                    <a:pt x="403" y="648"/>
                  </a:cubicBezTo>
                  <a:cubicBezTo>
                    <a:pt x="403" y="0"/>
                    <a:pt x="403" y="0"/>
                    <a:pt x="403" y="0"/>
                  </a:cubicBezTo>
                  <a:cubicBezTo>
                    <a:pt x="527" y="0"/>
                    <a:pt x="527" y="0"/>
                    <a:pt x="527" y="0"/>
                  </a:cubicBezTo>
                  <a:cubicBezTo>
                    <a:pt x="527" y="710"/>
                    <a:pt x="527" y="710"/>
                    <a:pt x="527" y="710"/>
                  </a:cubicBezTo>
                  <a:cubicBezTo>
                    <a:pt x="435" y="731"/>
                    <a:pt x="349" y="742"/>
                    <a:pt x="269" y="742"/>
                  </a:cubicBezTo>
                  <a:cubicBezTo>
                    <a:pt x="187" y="742"/>
                    <a:pt x="126" y="729"/>
                    <a:pt x="86" y="703"/>
                  </a:cubicBezTo>
                  <a:cubicBezTo>
                    <a:pt x="41" y="674"/>
                    <a:pt x="14" y="629"/>
                    <a:pt x="6" y="567"/>
                  </a:cubicBezTo>
                  <a:cubicBezTo>
                    <a:pt x="2" y="539"/>
                    <a:pt x="0" y="501"/>
                    <a:pt x="0" y="454"/>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p:txBody>
          <a:body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ー 3"/>
          <p:cNvSpPr>
            <a:spLocks noGrp="1"/>
          </p:cNvSpPr>
          <p:nvPr>
            <p:ph type="sldNum" sz="quarter" idx="10"/>
          </p:nvPr>
        </p:nvSpPr>
        <p:spPr/>
        <p:txBody>
          <a:bodyPr/>
          <a:lstStyle>
            <a:lvl1pPr>
              <a:defRPr/>
            </a:lvl1pPr>
          </a:lstStyle>
          <a:p>
            <a:fld id="{D29283AA-BFA4-49FB-A948-BD39A8525A2D}" type="slidenum">
              <a:rPr lang="de-DE" altLang="ja-JP"/>
              <a:pPr/>
              <a:t>‹#›</a:t>
            </a:fld>
            <a:endParaRPr lang="de-DE" altLang="ja-JP"/>
          </a:p>
        </p:txBody>
      </p:sp>
    </p:spTree>
    <p:extLst>
      <p:ext uri="{BB962C8B-B14F-4D97-AF65-F5344CB8AC3E}">
        <p14:creationId xmlns:p14="http://schemas.microsoft.com/office/powerpoint/2010/main" val="3806161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nchor="t"/>
          <a:lstStyle>
            <a:lvl1pPr algn="l">
              <a:defRPr sz="4000" b="1" cap="all"/>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マスター テキストの書式設定</a:t>
            </a:r>
          </a:p>
        </p:txBody>
      </p:sp>
      <p:sp>
        <p:nvSpPr>
          <p:cNvPr id="4" name="スライド番号プレースホルダー 3"/>
          <p:cNvSpPr>
            <a:spLocks noGrp="1"/>
          </p:cNvSpPr>
          <p:nvPr>
            <p:ph type="sldNum" sz="quarter" idx="10"/>
          </p:nvPr>
        </p:nvSpPr>
        <p:spPr/>
        <p:txBody>
          <a:bodyPr/>
          <a:lstStyle>
            <a:lvl1pPr>
              <a:defRPr/>
            </a:lvl1pPr>
          </a:lstStyle>
          <a:p>
            <a:fld id="{2339DA90-DEA9-4F3C-B133-20757E1DACF1}" type="slidenum">
              <a:rPr lang="de-DE" altLang="ja-JP"/>
              <a:pPr/>
              <a:t>‹#›</a:t>
            </a:fld>
            <a:endParaRPr lang="de-DE" altLang="ja-JP"/>
          </a:p>
        </p:txBody>
      </p:sp>
      <p:sp>
        <p:nvSpPr>
          <p:cNvPr id="5" name="フッター プレースホルダー 4"/>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968727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コンテンツ プレースホルダー 2"/>
          <p:cNvSpPr>
            <a:spLocks noGrp="1"/>
          </p:cNvSpPr>
          <p:nvPr>
            <p:ph sz="half" idx="1"/>
          </p:nvPr>
        </p:nvSpPr>
        <p:spPr>
          <a:xfrm>
            <a:off x="168275" y="869950"/>
            <a:ext cx="4316413" cy="5592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ー 3"/>
          <p:cNvSpPr>
            <a:spLocks noGrp="1"/>
          </p:cNvSpPr>
          <p:nvPr>
            <p:ph sz="half" idx="2"/>
          </p:nvPr>
        </p:nvSpPr>
        <p:spPr>
          <a:xfrm>
            <a:off x="4637088" y="869950"/>
            <a:ext cx="4318000" cy="55927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スライド番号プレースホルダー 4"/>
          <p:cNvSpPr>
            <a:spLocks noGrp="1"/>
          </p:cNvSpPr>
          <p:nvPr>
            <p:ph type="sldNum" sz="quarter" idx="10"/>
          </p:nvPr>
        </p:nvSpPr>
        <p:spPr/>
        <p:txBody>
          <a:bodyPr/>
          <a:lstStyle>
            <a:lvl1pPr>
              <a:defRPr/>
            </a:lvl1pPr>
          </a:lstStyle>
          <a:p>
            <a:fld id="{2980E467-21CD-4974-93B3-0D17AB0217B8}" type="slidenum">
              <a:rPr lang="de-DE" altLang="ja-JP"/>
              <a:pPr/>
              <a:t>‹#›</a:t>
            </a:fld>
            <a:endParaRPr lang="de-DE" altLang="ja-JP"/>
          </a:p>
        </p:txBody>
      </p:sp>
      <p:sp>
        <p:nvSpPr>
          <p:cNvPr id="6" name="フッター プレースホルダー 5"/>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50746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マスター タイトルの書式設定</a:t>
            </a:r>
            <a:endParaRPr lang="ja-JP" altLang="en-US"/>
          </a:p>
        </p:txBody>
      </p:sp>
      <p:sp>
        <p:nvSpPr>
          <p:cNvPr id="3" name="テキスト プレースホルダー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4" name="コンテンツ プレースホルダー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ー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マスター テキストの書式設定</a:t>
            </a:r>
          </a:p>
        </p:txBody>
      </p:sp>
      <p:sp>
        <p:nvSpPr>
          <p:cNvPr id="6" name="コンテンツ プレースホルダー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スライド番号プレースホルダー 6"/>
          <p:cNvSpPr>
            <a:spLocks noGrp="1"/>
          </p:cNvSpPr>
          <p:nvPr>
            <p:ph type="sldNum" sz="quarter" idx="10"/>
          </p:nvPr>
        </p:nvSpPr>
        <p:spPr/>
        <p:txBody>
          <a:bodyPr/>
          <a:lstStyle>
            <a:lvl1pPr>
              <a:defRPr/>
            </a:lvl1pPr>
          </a:lstStyle>
          <a:p>
            <a:fld id="{5E4ABC38-A850-4832-9287-D413B43532A3}" type="slidenum">
              <a:rPr lang="de-DE" altLang="ja-JP"/>
              <a:pPr/>
              <a:t>‹#›</a:t>
            </a:fld>
            <a:endParaRPr lang="de-DE" altLang="ja-JP"/>
          </a:p>
        </p:txBody>
      </p:sp>
      <p:sp>
        <p:nvSpPr>
          <p:cNvPr id="8" name="フッター プレースホルダー 7"/>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1514806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スライド番号プレースホルダー 2"/>
          <p:cNvSpPr>
            <a:spLocks noGrp="1"/>
          </p:cNvSpPr>
          <p:nvPr>
            <p:ph type="sldNum" sz="quarter" idx="10"/>
          </p:nvPr>
        </p:nvSpPr>
        <p:spPr/>
        <p:txBody>
          <a:bodyPr/>
          <a:lstStyle>
            <a:lvl1pPr>
              <a:defRPr/>
            </a:lvl1pPr>
          </a:lstStyle>
          <a:p>
            <a:fld id="{1B6CF469-278F-4F46-9996-43A99018BFBC}" type="slidenum">
              <a:rPr lang="de-DE" altLang="ja-JP"/>
              <a:pPr/>
              <a:t>‹#›</a:t>
            </a:fld>
            <a:endParaRPr lang="de-DE" altLang="ja-JP"/>
          </a:p>
        </p:txBody>
      </p:sp>
      <p:sp>
        <p:nvSpPr>
          <p:cNvPr id="4" name="フッター プレースホルダー 3"/>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3675788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スライド番号プレースホルダー 1"/>
          <p:cNvSpPr>
            <a:spLocks noGrp="1"/>
          </p:cNvSpPr>
          <p:nvPr>
            <p:ph type="sldNum" sz="quarter" idx="10"/>
          </p:nvPr>
        </p:nvSpPr>
        <p:spPr/>
        <p:txBody>
          <a:bodyPr/>
          <a:lstStyle>
            <a:lvl1pPr>
              <a:defRPr/>
            </a:lvl1pPr>
          </a:lstStyle>
          <a:p>
            <a:fld id="{634A4AA9-A6EB-4222-80F4-9BDF6DD7C43A}" type="slidenum">
              <a:rPr lang="de-DE" altLang="ja-JP"/>
              <a:pPr/>
              <a:t>‹#›</a:t>
            </a:fld>
            <a:endParaRPr lang="de-DE" altLang="ja-JP"/>
          </a:p>
        </p:txBody>
      </p:sp>
      <p:sp>
        <p:nvSpPr>
          <p:cNvPr id="3" name="フッター プレースホルダー 2"/>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37205714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マスター タイトルの書式設定</a:t>
            </a:r>
            <a:endParaRPr lang="ja-JP" altLang="en-US"/>
          </a:p>
        </p:txBody>
      </p:sp>
      <p:sp>
        <p:nvSpPr>
          <p:cNvPr id="3" name="コンテンツ プレースホルダー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ー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スライド番号プレースホルダー 4"/>
          <p:cNvSpPr>
            <a:spLocks noGrp="1"/>
          </p:cNvSpPr>
          <p:nvPr>
            <p:ph type="sldNum" sz="quarter" idx="10"/>
          </p:nvPr>
        </p:nvSpPr>
        <p:spPr/>
        <p:txBody>
          <a:bodyPr/>
          <a:lstStyle>
            <a:lvl1pPr>
              <a:defRPr/>
            </a:lvl1pPr>
          </a:lstStyle>
          <a:p>
            <a:fld id="{D5AEDC4A-C0EE-4026-A113-DD53279F2A64}" type="slidenum">
              <a:rPr lang="de-DE" altLang="ja-JP"/>
              <a:pPr/>
              <a:t>‹#›</a:t>
            </a:fld>
            <a:endParaRPr lang="de-DE" altLang="ja-JP"/>
          </a:p>
        </p:txBody>
      </p:sp>
      <p:sp>
        <p:nvSpPr>
          <p:cNvPr id="6" name="フッター プレースホルダー 5"/>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3428365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マスター タイトルの書式設定</a:t>
            </a:r>
            <a:endParaRPr lang="ja-JP" altLang="en-US"/>
          </a:p>
        </p:txBody>
      </p:sp>
      <p:sp>
        <p:nvSpPr>
          <p:cNvPr id="3" name="図プレースホルダー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ja-JP" altLang="en-US"/>
          </a:p>
        </p:txBody>
      </p:sp>
      <p:sp>
        <p:nvSpPr>
          <p:cNvPr id="4" name="テキスト プレースホルダー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マスター テキストの書式設定</a:t>
            </a:r>
          </a:p>
        </p:txBody>
      </p:sp>
      <p:sp>
        <p:nvSpPr>
          <p:cNvPr id="5" name="スライド番号プレースホルダー 4"/>
          <p:cNvSpPr>
            <a:spLocks noGrp="1"/>
          </p:cNvSpPr>
          <p:nvPr>
            <p:ph type="sldNum" sz="quarter" idx="10"/>
          </p:nvPr>
        </p:nvSpPr>
        <p:spPr/>
        <p:txBody>
          <a:bodyPr/>
          <a:lstStyle>
            <a:lvl1pPr>
              <a:defRPr/>
            </a:lvl1pPr>
          </a:lstStyle>
          <a:p>
            <a:fld id="{5580F4E3-C8E3-4C2A-A0F7-D528AB18D8BF}" type="slidenum">
              <a:rPr lang="de-DE" altLang="ja-JP"/>
              <a:pPr/>
              <a:t>‹#›</a:t>
            </a:fld>
            <a:endParaRPr lang="de-DE" altLang="ja-JP"/>
          </a:p>
        </p:txBody>
      </p:sp>
      <p:sp>
        <p:nvSpPr>
          <p:cNvPr id="6" name="フッター プレースホルダー 5"/>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1490430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ー 3"/>
          <p:cNvSpPr>
            <a:spLocks noGrp="1"/>
          </p:cNvSpPr>
          <p:nvPr>
            <p:ph type="sldNum" sz="quarter" idx="10"/>
          </p:nvPr>
        </p:nvSpPr>
        <p:spPr/>
        <p:txBody>
          <a:bodyPr/>
          <a:lstStyle>
            <a:lvl1pPr>
              <a:defRPr/>
            </a:lvl1pPr>
          </a:lstStyle>
          <a:p>
            <a:fld id="{5DABB652-CBD8-4C1E-AB6F-CCCC2C652667}" type="slidenum">
              <a:rPr lang="de-DE" altLang="ja-JP"/>
              <a:pPr/>
              <a:t>‹#›</a:t>
            </a:fld>
            <a:endParaRPr lang="de-DE" altLang="ja-JP"/>
          </a:p>
        </p:txBody>
      </p:sp>
      <p:sp>
        <p:nvSpPr>
          <p:cNvPr id="5" name="フッター プレースホルダー 4"/>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2580998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59575" y="-1588"/>
            <a:ext cx="2195513" cy="6464301"/>
          </a:xfrm>
        </p:spPr>
        <p:txBody>
          <a:bodyPr vert="eaVert"/>
          <a:lstStyle/>
          <a:p>
            <a:r>
              <a:rPr lang="ja-JP" altLang="en-US" smtClean="0"/>
              <a:t>マスター タイトルの書式設定</a:t>
            </a:r>
            <a:endParaRPr lang="ja-JP" altLang="en-US"/>
          </a:p>
        </p:txBody>
      </p:sp>
      <p:sp>
        <p:nvSpPr>
          <p:cNvPr id="3" name="縦書きテキスト プレースホルダー 2"/>
          <p:cNvSpPr>
            <a:spLocks noGrp="1"/>
          </p:cNvSpPr>
          <p:nvPr>
            <p:ph type="body" orient="vert" idx="1"/>
          </p:nvPr>
        </p:nvSpPr>
        <p:spPr>
          <a:xfrm>
            <a:off x="168275" y="-1588"/>
            <a:ext cx="6438900" cy="6464301"/>
          </a:xfrm>
        </p:spPr>
        <p:txBody>
          <a:bodyPr vert="eaVert"/>
          <a:lstStyle/>
          <a:p>
            <a:pPr lvl="0"/>
            <a:r>
              <a:rPr lang="ja-JP" altLang="en-US" smtClean="0"/>
              <a:t>マスター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スライド番号プレースホルダー 3"/>
          <p:cNvSpPr>
            <a:spLocks noGrp="1"/>
          </p:cNvSpPr>
          <p:nvPr>
            <p:ph type="sldNum" sz="quarter" idx="10"/>
          </p:nvPr>
        </p:nvSpPr>
        <p:spPr/>
        <p:txBody>
          <a:bodyPr/>
          <a:lstStyle>
            <a:lvl1pPr>
              <a:defRPr/>
            </a:lvl1pPr>
          </a:lstStyle>
          <a:p>
            <a:fld id="{2AE243C8-6365-42F8-B457-336D57E6FE91}" type="slidenum">
              <a:rPr lang="de-DE" altLang="ja-JP"/>
              <a:pPr/>
              <a:t>‹#›</a:t>
            </a:fld>
            <a:endParaRPr lang="de-DE" altLang="ja-JP"/>
          </a:p>
        </p:txBody>
      </p:sp>
      <p:sp>
        <p:nvSpPr>
          <p:cNvPr id="5" name="フッター プレースホルダー 4"/>
          <p:cNvSpPr>
            <a:spLocks noGrp="1"/>
          </p:cNvSpPr>
          <p:nvPr>
            <p:ph type="ftr" sz="quarter" idx="11"/>
          </p:nvPr>
        </p:nvSpPr>
        <p:spPr>
          <a:xfrm>
            <a:off x="4935538" y="6653213"/>
            <a:ext cx="4022725" cy="201612"/>
          </a:xfrm>
          <a:prstGeom prst="rect">
            <a:avLst/>
          </a:prstGeom>
        </p:spPr>
        <p:txBody>
          <a:bodyPr/>
          <a:lstStyle>
            <a:lvl1pPr>
              <a:defRPr/>
            </a:lvl1pPr>
          </a:lstStyle>
          <a:p>
            <a:r>
              <a:rPr lang="de-DE" altLang="ja-JP" smtClean="0"/>
              <a:t>Copyright 2014 FUJITSU LIMITED</a:t>
            </a:r>
            <a:endParaRPr lang="de-DE" altLang="ja-JP"/>
          </a:p>
        </p:txBody>
      </p:sp>
    </p:spTree>
    <p:extLst>
      <p:ext uri="{BB962C8B-B14F-4D97-AF65-F5344CB8AC3E}">
        <p14:creationId xmlns:p14="http://schemas.microsoft.com/office/powerpoint/2010/main" val="2685290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pic>
        <p:nvPicPr>
          <p:cNvPr id="646178" name="Picture 34" descr="ContentGray20_L150"/>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gray">
          <a:xfrm>
            <a:off x="0" y="0"/>
            <a:ext cx="9144000" cy="1073150"/>
          </a:xfrm>
          <a:prstGeom prst="rect">
            <a:avLst/>
          </a:prstGeom>
          <a:noFill/>
          <a:extLst>
            <a:ext uri="{909E8E84-426E-40DD-AFC4-6F175D3DCCD1}">
              <a14:hiddenFill xmlns:a14="http://schemas.microsoft.com/office/drawing/2010/main">
                <a:solidFill>
                  <a:srgbClr val="FFFFFF"/>
                </a:solidFill>
              </a14:hiddenFill>
            </a:ext>
          </a:extLst>
        </p:spPr>
      </p:pic>
      <p:sp>
        <p:nvSpPr>
          <p:cNvPr id="646148" name="Line 4"/>
          <p:cNvSpPr>
            <a:spLocks noChangeShapeType="1"/>
          </p:cNvSpPr>
          <p:nvPr userDrawn="1"/>
        </p:nvSpPr>
        <p:spPr bwMode="gray">
          <a:xfrm>
            <a:off x="0" y="6632575"/>
            <a:ext cx="9144000" cy="0"/>
          </a:xfrm>
          <a:prstGeom prst="line">
            <a:avLst/>
          </a:prstGeom>
          <a:noFill/>
          <a:ln w="12700">
            <a:solidFill>
              <a:srgbClr val="87867E"/>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ja-JP" altLang="en-US"/>
          </a:p>
        </p:txBody>
      </p:sp>
      <p:sp>
        <p:nvSpPr>
          <p:cNvPr id="646151" name="Rectangle 7"/>
          <p:cNvSpPr>
            <a:spLocks noGrp="1" noChangeArrowheads="1"/>
          </p:cNvSpPr>
          <p:nvPr>
            <p:ph type="title"/>
          </p:nvPr>
        </p:nvSpPr>
        <p:spPr bwMode="gray">
          <a:xfrm>
            <a:off x="169863" y="-1588"/>
            <a:ext cx="7858125" cy="693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C0C0C0">
                      <a:alpha val="50000"/>
                    </a:srgbClr>
                  </a:outerShdw>
                </a:effectLst>
              </a14:hiddenEffects>
            </a:ext>
          </a:extLst>
        </p:spPr>
        <p:txBody>
          <a:bodyPr vert="horz" wrap="square" lIns="0" tIns="0" rIns="0" bIns="0" numCol="1" anchor="ctr" anchorCtr="0" compatLnSpc="1">
            <a:prstTxWarp prst="textNoShape">
              <a:avLst/>
            </a:prstTxWarp>
          </a:bodyPr>
          <a:lstStyle/>
          <a:p>
            <a:pPr lvl="0"/>
            <a:r>
              <a:rPr lang="ja-JP" altLang="en-US" smtClean="0"/>
              <a:t>マスタ タイトルの書式設定</a:t>
            </a:r>
          </a:p>
        </p:txBody>
      </p:sp>
      <p:sp>
        <p:nvSpPr>
          <p:cNvPr id="646152" name="Rectangle 8"/>
          <p:cNvSpPr>
            <a:spLocks noGrp="1" noChangeArrowheads="1"/>
          </p:cNvSpPr>
          <p:nvPr>
            <p:ph type="body" idx="1"/>
          </p:nvPr>
        </p:nvSpPr>
        <p:spPr bwMode="gray">
          <a:xfrm>
            <a:off x="168275" y="869950"/>
            <a:ext cx="8786813" cy="5592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ja-JP" altLang="en-US" smtClean="0"/>
              <a:t>マスタテキスト</a:t>
            </a:r>
            <a:r>
              <a:rPr lang="en-US" altLang="ja-JP" smtClean="0"/>
              <a:t>24</a:t>
            </a:r>
            <a:r>
              <a:rPr lang="ja-JP" altLang="en-US" smtClean="0"/>
              <a:t>ｐああああああああああああああああああああああああああああああああああああああああああああああああああ</a:t>
            </a:r>
          </a:p>
          <a:p>
            <a:pPr lvl="1"/>
            <a:r>
              <a:rPr lang="ja-JP" altLang="en-US" smtClean="0"/>
              <a:t>マスタテキスト</a:t>
            </a:r>
            <a:r>
              <a:rPr lang="en-US" altLang="ja-JP" smtClean="0"/>
              <a:t>20</a:t>
            </a:r>
            <a:r>
              <a:rPr lang="ja-JP" altLang="en-US" smtClean="0"/>
              <a:t>ｐああああああああああああああああああああああああああああああああああああああああああああ</a:t>
            </a:r>
          </a:p>
          <a:p>
            <a:pPr lvl="2"/>
            <a:r>
              <a:rPr lang="ja-JP" altLang="en-US" smtClean="0"/>
              <a:t>マスタテキスト</a:t>
            </a:r>
            <a:r>
              <a:rPr lang="en-US" altLang="ja-JP" smtClean="0"/>
              <a:t>18</a:t>
            </a:r>
            <a:r>
              <a:rPr lang="ja-JP" altLang="en-US" smtClean="0"/>
              <a:t>ｐああああああああああああああああああああああああああああああああああああああああああああああ</a:t>
            </a:r>
          </a:p>
          <a:p>
            <a:pPr lvl="3"/>
            <a:r>
              <a:rPr lang="ja-JP" altLang="en-US" smtClean="0"/>
              <a:t>マスタテキスト</a:t>
            </a:r>
            <a:r>
              <a:rPr lang="en-US" altLang="ja-JP" smtClean="0"/>
              <a:t>16</a:t>
            </a:r>
            <a:r>
              <a:rPr lang="ja-JP" altLang="en-US" smtClean="0"/>
              <a:t>ｐあああああああああああああああああああああああああああああああああああああああああああああああ</a:t>
            </a:r>
          </a:p>
        </p:txBody>
      </p:sp>
      <p:grpSp>
        <p:nvGrpSpPr>
          <p:cNvPr id="646163" name="Group 19"/>
          <p:cNvGrpSpPr>
            <a:grpSpLocks noChangeAspect="1"/>
          </p:cNvGrpSpPr>
          <p:nvPr userDrawn="1"/>
        </p:nvGrpSpPr>
        <p:grpSpPr bwMode="auto">
          <a:xfrm>
            <a:off x="7888288" y="79375"/>
            <a:ext cx="1176337" cy="657225"/>
            <a:chOff x="4969" y="50"/>
            <a:chExt cx="741" cy="414"/>
          </a:xfrm>
        </p:grpSpPr>
        <p:sp>
          <p:nvSpPr>
            <p:cNvPr id="646162" name="AutoShape 18"/>
            <p:cNvSpPr>
              <a:spLocks noChangeAspect="1" noChangeArrowheads="1" noTextEdit="1"/>
            </p:cNvSpPr>
            <p:nvPr userDrawn="1"/>
          </p:nvSpPr>
          <p:spPr bwMode="gray">
            <a:xfrm>
              <a:off x="4969" y="50"/>
              <a:ext cx="741" cy="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p>
          </p:txBody>
        </p:sp>
        <p:sp>
          <p:nvSpPr>
            <p:cNvPr id="646164" name="Freeform 20"/>
            <p:cNvSpPr>
              <a:spLocks/>
            </p:cNvSpPr>
            <p:nvPr userDrawn="1"/>
          </p:nvSpPr>
          <p:spPr bwMode="gray">
            <a:xfrm>
              <a:off x="5334" y="121"/>
              <a:ext cx="94" cy="72"/>
            </a:xfrm>
            <a:custGeom>
              <a:avLst/>
              <a:gdLst>
                <a:gd name="T0" fmla="*/ 961 w 2365"/>
                <a:gd name="T1" fmla="*/ 764 h 1825"/>
                <a:gd name="T2" fmla="*/ 599 w 2365"/>
                <a:gd name="T3" fmla="*/ 642 h 1825"/>
                <a:gd name="T4" fmla="*/ 1 w 2365"/>
                <a:gd name="T5" fmla="*/ 1235 h 1825"/>
                <a:gd name="T6" fmla="*/ 599 w 2365"/>
                <a:gd name="T7" fmla="*/ 1825 h 1825"/>
                <a:gd name="T8" fmla="*/ 1053 w 2365"/>
                <a:gd name="T9" fmla="*/ 1619 h 1825"/>
                <a:gd name="T10" fmla="*/ 1053 w 2365"/>
                <a:gd name="T11" fmla="*/ 1293 h 1825"/>
                <a:gd name="T12" fmla="*/ 771 w 2365"/>
                <a:gd name="T13" fmla="*/ 1568 h 1825"/>
                <a:gd name="T14" fmla="*/ 599 w 2365"/>
                <a:gd name="T15" fmla="*/ 1604 h 1825"/>
                <a:gd name="T16" fmla="*/ 225 w 2365"/>
                <a:gd name="T17" fmla="*/ 1235 h 1825"/>
                <a:gd name="T18" fmla="*/ 599 w 2365"/>
                <a:gd name="T19" fmla="*/ 863 h 1825"/>
                <a:gd name="T20" fmla="*/ 861 w 2365"/>
                <a:gd name="T21" fmla="*/ 972 h 1825"/>
                <a:gd name="T22" fmla="*/ 1093 w 2365"/>
                <a:gd name="T23" fmla="*/ 1239 h 1825"/>
                <a:gd name="T24" fmla="*/ 1630 w 2365"/>
                <a:gd name="T25" fmla="*/ 1473 h 1825"/>
                <a:gd name="T26" fmla="*/ 2365 w 2365"/>
                <a:gd name="T27" fmla="*/ 741 h 1825"/>
                <a:gd name="T28" fmla="*/ 1630 w 2365"/>
                <a:gd name="T29" fmla="*/ 0 h 1825"/>
                <a:gd name="T30" fmla="*/ 1053 w 2365"/>
                <a:gd name="T31" fmla="*/ 295 h 1825"/>
                <a:gd name="T32" fmla="*/ 1053 w 2365"/>
                <a:gd name="T33" fmla="*/ 735 h 1825"/>
                <a:gd name="T34" fmla="*/ 1630 w 2365"/>
                <a:gd name="T35" fmla="*/ 232 h 1825"/>
                <a:gd name="T36" fmla="*/ 2134 w 2365"/>
                <a:gd name="T37" fmla="*/ 741 h 1825"/>
                <a:gd name="T38" fmla="*/ 1630 w 2365"/>
                <a:gd name="T39" fmla="*/ 1245 h 1825"/>
                <a:gd name="T40" fmla="*/ 1303 w 2365"/>
                <a:gd name="T41" fmla="*/ 1125 h 1825"/>
                <a:gd name="T42" fmla="*/ 961 w 2365"/>
                <a:gd name="T43" fmla="*/ 764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65" h="1825">
                  <a:moveTo>
                    <a:pt x="961" y="764"/>
                  </a:moveTo>
                  <a:cubicBezTo>
                    <a:pt x="875" y="688"/>
                    <a:pt x="736" y="643"/>
                    <a:pt x="599" y="642"/>
                  </a:cubicBezTo>
                  <a:cubicBezTo>
                    <a:pt x="270" y="641"/>
                    <a:pt x="2" y="900"/>
                    <a:pt x="1" y="1235"/>
                  </a:cubicBezTo>
                  <a:cubicBezTo>
                    <a:pt x="0" y="1563"/>
                    <a:pt x="270" y="1824"/>
                    <a:pt x="599" y="1825"/>
                  </a:cubicBezTo>
                  <a:cubicBezTo>
                    <a:pt x="783" y="1825"/>
                    <a:pt x="943" y="1751"/>
                    <a:pt x="1053" y="1619"/>
                  </a:cubicBezTo>
                  <a:cubicBezTo>
                    <a:pt x="1053" y="1293"/>
                    <a:pt x="1053" y="1293"/>
                    <a:pt x="1053" y="1293"/>
                  </a:cubicBezTo>
                  <a:cubicBezTo>
                    <a:pt x="994" y="1394"/>
                    <a:pt x="877" y="1524"/>
                    <a:pt x="771" y="1568"/>
                  </a:cubicBezTo>
                  <a:cubicBezTo>
                    <a:pt x="717" y="1590"/>
                    <a:pt x="662" y="1604"/>
                    <a:pt x="599" y="1604"/>
                  </a:cubicBezTo>
                  <a:cubicBezTo>
                    <a:pt x="394" y="1604"/>
                    <a:pt x="225" y="1445"/>
                    <a:pt x="225" y="1235"/>
                  </a:cubicBezTo>
                  <a:cubicBezTo>
                    <a:pt x="225" y="1041"/>
                    <a:pt x="380" y="862"/>
                    <a:pt x="599" y="863"/>
                  </a:cubicBezTo>
                  <a:cubicBezTo>
                    <a:pt x="701" y="863"/>
                    <a:pt x="793" y="905"/>
                    <a:pt x="861" y="972"/>
                  </a:cubicBezTo>
                  <a:cubicBezTo>
                    <a:pt x="931" y="1040"/>
                    <a:pt x="1041" y="1183"/>
                    <a:pt x="1093" y="1239"/>
                  </a:cubicBezTo>
                  <a:cubicBezTo>
                    <a:pt x="1227" y="1383"/>
                    <a:pt x="1419" y="1473"/>
                    <a:pt x="1630" y="1473"/>
                  </a:cubicBezTo>
                  <a:cubicBezTo>
                    <a:pt x="2036" y="1474"/>
                    <a:pt x="2365" y="1146"/>
                    <a:pt x="2365" y="741"/>
                  </a:cubicBezTo>
                  <a:cubicBezTo>
                    <a:pt x="2365" y="336"/>
                    <a:pt x="2035" y="0"/>
                    <a:pt x="1630" y="0"/>
                  </a:cubicBezTo>
                  <a:cubicBezTo>
                    <a:pt x="1395" y="0"/>
                    <a:pt x="1187" y="122"/>
                    <a:pt x="1053" y="295"/>
                  </a:cubicBezTo>
                  <a:cubicBezTo>
                    <a:pt x="1053" y="735"/>
                    <a:pt x="1053" y="735"/>
                    <a:pt x="1053" y="735"/>
                  </a:cubicBezTo>
                  <a:cubicBezTo>
                    <a:pt x="1155" y="455"/>
                    <a:pt x="1340" y="232"/>
                    <a:pt x="1630" y="232"/>
                  </a:cubicBezTo>
                  <a:cubicBezTo>
                    <a:pt x="1909" y="232"/>
                    <a:pt x="2135" y="463"/>
                    <a:pt x="2134" y="741"/>
                  </a:cubicBezTo>
                  <a:cubicBezTo>
                    <a:pt x="2134" y="1020"/>
                    <a:pt x="1909" y="1246"/>
                    <a:pt x="1630" y="1245"/>
                  </a:cubicBezTo>
                  <a:cubicBezTo>
                    <a:pt x="1506" y="1244"/>
                    <a:pt x="1391" y="1199"/>
                    <a:pt x="1303" y="1125"/>
                  </a:cubicBezTo>
                  <a:cubicBezTo>
                    <a:pt x="1194" y="1040"/>
                    <a:pt x="1074" y="860"/>
                    <a:pt x="961" y="764"/>
                  </a:cubicBezTo>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65" name="Freeform 21"/>
            <p:cNvSpPr>
              <a:spLocks/>
            </p:cNvSpPr>
            <p:nvPr userDrawn="1"/>
          </p:nvSpPr>
          <p:spPr bwMode="gray">
            <a:xfrm>
              <a:off x="5180" y="200"/>
              <a:ext cx="65" cy="106"/>
            </a:xfrm>
            <a:custGeom>
              <a:avLst/>
              <a:gdLst>
                <a:gd name="T0" fmla="*/ 0 w 1624"/>
                <a:gd name="T1" fmla="*/ 0 h 2651"/>
                <a:gd name="T2" fmla="*/ 1624 w 1624"/>
                <a:gd name="T3" fmla="*/ 0 h 2651"/>
                <a:gd name="T4" fmla="*/ 1624 w 1624"/>
                <a:gd name="T5" fmla="*/ 452 h 2651"/>
                <a:gd name="T6" fmla="*/ 1365 w 1624"/>
                <a:gd name="T7" fmla="*/ 273 h 2651"/>
                <a:gd name="T8" fmla="*/ 613 w 1624"/>
                <a:gd name="T9" fmla="*/ 273 h 2651"/>
                <a:gd name="T10" fmla="*/ 613 w 1624"/>
                <a:gd name="T11" fmla="*/ 1053 h 2651"/>
                <a:gd name="T12" fmla="*/ 1428 w 1624"/>
                <a:gd name="T13" fmla="*/ 1053 h 2651"/>
                <a:gd name="T14" fmla="*/ 1428 w 1624"/>
                <a:gd name="T15" fmla="*/ 1467 h 2651"/>
                <a:gd name="T16" fmla="*/ 1205 w 1624"/>
                <a:gd name="T17" fmla="*/ 1335 h 2651"/>
                <a:gd name="T18" fmla="*/ 613 w 1624"/>
                <a:gd name="T19" fmla="*/ 1335 h 2651"/>
                <a:gd name="T20" fmla="*/ 613 w 1624"/>
                <a:gd name="T21" fmla="*/ 2401 h 2651"/>
                <a:gd name="T22" fmla="*/ 784 w 1624"/>
                <a:gd name="T23" fmla="*/ 2651 h 2651"/>
                <a:gd name="T24" fmla="*/ 11 w 1624"/>
                <a:gd name="T25" fmla="*/ 2651 h 2651"/>
                <a:gd name="T26" fmla="*/ 173 w 1624"/>
                <a:gd name="T27" fmla="*/ 2401 h 2651"/>
                <a:gd name="T28" fmla="*/ 173 w 1624"/>
                <a:gd name="T29" fmla="*/ 278 h 2651"/>
                <a:gd name="T30" fmla="*/ 0 w 1624"/>
                <a:gd name="T31"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24" h="2651">
                  <a:moveTo>
                    <a:pt x="0" y="0"/>
                  </a:moveTo>
                  <a:cubicBezTo>
                    <a:pt x="1624" y="0"/>
                    <a:pt x="1624" y="0"/>
                    <a:pt x="1624" y="0"/>
                  </a:cubicBezTo>
                  <a:cubicBezTo>
                    <a:pt x="1624" y="452"/>
                    <a:pt x="1624" y="452"/>
                    <a:pt x="1624" y="452"/>
                  </a:cubicBezTo>
                  <a:cubicBezTo>
                    <a:pt x="1624" y="452"/>
                    <a:pt x="1540" y="274"/>
                    <a:pt x="1365" y="273"/>
                  </a:cubicBezTo>
                  <a:cubicBezTo>
                    <a:pt x="613" y="273"/>
                    <a:pt x="613" y="273"/>
                    <a:pt x="613" y="273"/>
                  </a:cubicBezTo>
                  <a:cubicBezTo>
                    <a:pt x="613" y="1053"/>
                    <a:pt x="613" y="1053"/>
                    <a:pt x="613" y="1053"/>
                  </a:cubicBezTo>
                  <a:cubicBezTo>
                    <a:pt x="1428" y="1053"/>
                    <a:pt x="1428" y="1053"/>
                    <a:pt x="1428" y="1053"/>
                  </a:cubicBezTo>
                  <a:cubicBezTo>
                    <a:pt x="1428" y="1467"/>
                    <a:pt x="1428" y="1467"/>
                    <a:pt x="1428" y="1467"/>
                  </a:cubicBezTo>
                  <a:cubicBezTo>
                    <a:pt x="1428" y="1467"/>
                    <a:pt x="1402" y="1335"/>
                    <a:pt x="1205" y="1335"/>
                  </a:cubicBezTo>
                  <a:cubicBezTo>
                    <a:pt x="613" y="1335"/>
                    <a:pt x="613" y="1335"/>
                    <a:pt x="613" y="1335"/>
                  </a:cubicBezTo>
                  <a:cubicBezTo>
                    <a:pt x="613" y="2401"/>
                    <a:pt x="613" y="2401"/>
                    <a:pt x="613" y="2401"/>
                  </a:cubicBezTo>
                  <a:cubicBezTo>
                    <a:pt x="613" y="2558"/>
                    <a:pt x="784" y="2651"/>
                    <a:pt x="784" y="2651"/>
                  </a:cubicBezTo>
                  <a:cubicBezTo>
                    <a:pt x="11" y="2651"/>
                    <a:pt x="11" y="2651"/>
                    <a:pt x="11" y="2651"/>
                  </a:cubicBezTo>
                  <a:cubicBezTo>
                    <a:pt x="11" y="2651"/>
                    <a:pt x="173" y="2569"/>
                    <a:pt x="173" y="2401"/>
                  </a:cubicBezTo>
                  <a:cubicBezTo>
                    <a:pt x="173" y="278"/>
                    <a:pt x="173" y="278"/>
                    <a:pt x="173" y="278"/>
                  </a:cubicBezTo>
                  <a:cubicBezTo>
                    <a:pt x="173" y="99"/>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66" name="Freeform 22"/>
            <p:cNvSpPr>
              <a:spLocks/>
            </p:cNvSpPr>
            <p:nvPr userDrawn="1"/>
          </p:nvSpPr>
          <p:spPr bwMode="gray">
            <a:xfrm>
              <a:off x="5333" y="200"/>
              <a:ext cx="43" cy="148"/>
            </a:xfrm>
            <a:custGeom>
              <a:avLst/>
              <a:gdLst>
                <a:gd name="T0" fmla="*/ 246 w 1072"/>
                <a:gd name="T1" fmla="*/ 0 h 3696"/>
                <a:gd name="T2" fmla="*/ 1072 w 1072"/>
                <a:gd name="T3" fmla="*/ 0 h 3696"/>
                <a:gd name="T4" fmla="*/ 887 w 1072"/>
                <a:gd name="T5" fmla="*/ 230 h 3696"/>
                <a:gd name="T6" fmla="*/ 887 w 1072"/>
                <a:gd name="T7" fmla="*/ 2717 h 3696"/>
                <a:gd name="T8" fmla="*/ 0 w 1072"/>
                <a:gd name="T9" fmla="*/ 3693 h 3696"/>
                <a:gd name="T10" fmla="*/ 423 w 1072"/>
                <a:gd name="T11" fmla="*/ 2717 h 3696"/>
                <a:gd name="T12" fmla="*/ 423 w 1072"/>
                <a:gd name="T13" fmla="*/ 230 h 3696"/>
                <a:gd name="T14" fmla="*/ 246 w 1072"/>
                <a:gd name="T15" fmla="*/ 0 h 36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72" h="3696">
                  <a:moveTo>
                    <a:pt x="246" y="0"/>
                  </a:moveTo>
                  <a:cubicBezTo>
                    <a:pt x="1072" y="0"/>
                    <a:pt x="1072" y="0"/>
                    <a:pt x="1072" y="0"/>
                  </a:cubicBezTo>
                  <a:cubicBezTo>
                    <a:pt x="1072" y="0"/>
                    <a:pt x="887" y="87"/>
                    <a:pt x="887" y="230"/>
                  </a:cubicBezTo>
                  <a:cubicBezTo>
                    <a:pt x="887" y="2717"/>
                    <a:pt x="887" y="2717"/>
                    <a:pt x="887" y="2717"/>
                  </a:cubicBezTo>
                  <a:cubicBezTo>
                    <a:pt x="887" y="3558"/>
                    <a:pt x="44" y="3696"/>
                    <a:pt x="0" y="3693"/>
                  </a:cubicBezTo>
                  <a:cubicBezTo>
                    <a:pt x="72" y="3647"/>
                    <a:pt x="422" y="3349"/>
                    <a:pt x="423" y="2717"/>
                  </a:cubicBezTo>
                  <a:cubicBezTo>
                    <a:pt x="423" y="230"/>
                    <a:pt x="423" y="230"/>
                    <a:pt x="423" y="230"/>
                  </a:cubicBezTo>
                  <a:cubicBezTo>
                    <a:pt x="424" y="96"/>
                    <a:pt x="246" y="0"/>
                    <a:pt x="246"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67" name="Freeform 23"/>
            <p:cNvSpPr>
              <a:spLocks/>
            </p:cNvSpPr>
            <p:nvPr userDrawn="1"/>
          </p:nvSpPr>
          <p:spPr bwMode="gray">
            <a:xfrm>
              <a:off x="5380" y="200"/>
              <a:ext cx="33" cy="106"/>
            </a:xfrm>
            <a:custGeom>
              <a:avLst/>
              <a:gdLst>
                <a:gd name="T0" fmla="*/ 0 w 828"/>
                <a:gd name="T1" fmla="*/ 0 h 2653"/>
                <a:gd name="T2" fmla="*/ 828 w 828"/>
                <a:gd name="T3" fmla="*/ 0 h 2653"/>
                <a:gd name="T4" fmla="*/ 645 w 828"/>
                <a:gd name="T5" fmla="*/ 235 h 2653"/>
                <a:gd name="T6" fmla="*/ 645 w 828"/>
                <a:gd name="T7" fmla="*/ 2401 h 2653"/>
                <a:gd name="T8" fmla="*/ 828 w 828"/>
                <a:gd name="T9" fmla="*/ 2653 h 2653"/>
                <a:gd name="T10" fmla="*/ 0 w 828"/>
                <a:gd name="T11" fmla="*/ 2653 h 2653"/>
                <a:gd name="T12" fmla="*/ 184 w 828"/>
                <a:gd name="T13" fmla="*/ 2401 h 2653"/>
                <a:gd name="T14" fmla="*/ 184 w 828"/>
                <a:gd name="T15" fmla="*/ 235 h 2653"/>
                <a:gd name="T16" fmla="*/ 0 w 828"/>
                <a:gd name="T17" fmla="*/ 0 h 2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28" h="2653">
                  <a:moveTo>
                    <a:pt x="0" y="0"/>
                  </a:moveTo>
                  <a:cubicBezTo>
                    <a:pt x="828" y="0"/>
                    <a:pt x="828" y="0"/>
                    <a:pt x="828" y="0"/>
                  </a:cubicBezTo>
                  <a:cubicBezTo>
                    <a:pt x="828" y="0"/>
                    <a:pt x="645" y="89"/>
                    <a:pt x="645" y="235"/>
                  </a:cubicBezTo>
                  <a:cubicBezTo>
                    <a:pt x="645" y="2401"/>
                    <a:pt x="645" y="2401"/>
                    <a:pt x="645" y="2401"/>
                  </a:cubicBezTo>
                  <a:cubicBezTo>
                    <a:pt x="645" y="2556"/>
                    <a:pt x="828" y="2653"/>
                    <a:pt x="828" y="2653"/>
                  </a:cubicBezTo>
                  <a:cubicBezTo>
                    <a:pt x="0" y="2653"/>
                    <a:pt x="0" y="2653"/>
                    <a:pt x="0" y="2653"/>
                  </a:cubicBezTo>
                  <a:cubicBezTo>
                    <a:pt x="0" y="2653"/>
                    <a:pt x="184" y="2557"/>
                    <a:pt x="184" y="2401"/>
                  </a:cubicBezTo>
                  <a:cubicBezTo>
                    <a:pt x="184" y="235"/>
                    <a:pt x="184" y="235"/>
                    <a:pt x="184" y="235"/>
                  </a:cubicBezTo>
                  <a:cubicBezTo>
                    <a:pt x="184" y="89"/>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68" name="Freeform 24"/>
            <p:cNvSpPr>
              <a:spLocks/>
            </p:cNvSpPr>
            <p:nvPr userDrawn="1"/>
          </p:nvSpPr>
          <p:spPr bwMode="gray">
            <a:xfrm>
              <a:off x="5414" y="200"/>
              <a:ext cx="79" cy="106"/>
            </a:xfrm>
            <a:custGeom>
              <a:avLst/>
              <a:gdLst>
                <a:gd name="T0" fmla="*/ 161 w 1984"/>
                <a:gd name="T1" fmla="*/ 0 h 2651"/>
                <a:gd name="T2" fmla="*/ 1984 w 1984"/>
                <a:gd name="T3" fmla="*/ 0 h 2651"/>
                <a:gd name="T4" fmla="*/ 1829 w 1984"/>
                <a:gd name="T5" fmla="*/ 482 h 2651"/>
                <a:gd name="T6" fmla="*/ 1607 w 1984"/>
                <a:gd name="T7" fmla="*/ 279 h 2651"/>
                <a:gd name="T8" fmla="*/ 1229 w 1984"/>
                <a:gd name="T9" fmla="*/ 279 h 2651"/>
                <a:gd name="T10" fmla="*/ 1229 w 1984"/>
                <a:gd name="T11" fmla="*/ 2401 h 2651"/>
                <a:gd name="T12" fmla="*/ 1407 w 1984"/>
                <a:gd name="T13" fmla="*/ 2651 h 2651"/>
                <a:gd name="T14" fmla="*/ 595 w 1984"/>
                <a:gd name="T15" fmla="*/ 2651 h 2651"/>
                <a:gd name="T16" fmla="*/ 771 w 1984"/>
                <a:gd name="T17" fmla="*/ 2401 h 2651"/>
                <a:gd name="T18" fmla="*/ 771 w 1984"/>
                <a:gd name="T19" fmla="*/ 279 h 2651"/>
                <a:gd name="T20" fmla="*/ 315 w 1984"/>
                <a:gd name="T21" fmla="*/ 279 h 2651"/>
                <a:gd name="T22" fmla="*/ 0 w 1984"/>
                <a:gd name="T23" fmla="*/ 522 h 2651"/>
                <a:gd name="T24" fmla="*/ 161 w 1984"/>
                <a:gd name="T25" fmla="*/ 0 h 26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84" h="2651">
                  <a:moveTo>
                    <a:pt x="161" y="0"/>
                  </a:moveTo>
                  <a:cubicBezTo>
                    <a:pt x="1984" y="0"/>
                    <a:pt x="1984" y="0"/>
                    <a:pt x="1984" y="0"/>
                  </a:cubicBezTo>
                  <a:cubicBezTo>
                    <a:pt x="1829" y="482"/>
                    <a:pt x="1829" y="482"/>
                    <a:pt x="1829" y="482"/>
                  </a:cubicBezTo>
                  <a:cubicBezTo>
                    <a:pt x="1829" y="482"/>
                    <a:pt x="1783" y="279"/>
                    <a:pt x="1607" y="279"/>
                  </a:cubicBezTo>
                  <a:cubicBezTo>
                    <a:pt x="1229" y="279"/>
                    <a:pt x="1229" y="279"/>
                    <a:pt x="1229" y="279"/>
                  </a:cubicBezTo>
                  <a:cubicBezTo>
                    <a:pt x="1229" y="2401"/>
                    <a:pt x="1229" y="2401"/>
                    <a:pt x="1229" y="2401"/>
                  </a:cubicBezTo>
                  <a:cubicBezTo>
                    <a:pt x="1229" y="2535"/>
                    <a:pt x="1407" y="2651"/>
                    <a:pt x="1407" y="2651"/>
                  </a:cubicBezTo>
                  <a:cubicBezTo>
                    <a:pt x="595" y="2651"/>
                    <a:pt x="595" y="2651"/>
                    <a:pt x="595" y="2651"/>
                  </a:cubicBezTo>
                  <a:cubicBezTo>
                    <a:pt x="595" y="2651"/>
                    <a:pt x="771" y="2547"/>
                    <a:pt x="771" y="2401"/>
                  </a:cubicBezTo>
                  <a:cubicBezTo>
                    <a:pt x="771" y="279"/>
                    <a:pt x="771" y="279"/>
                    <a:pt x="771" y="279"/>
                  </a:cubicBezTo>
                  <a:cubicBezTo>
                    <a:pt x="315" y="279"/>
                    <a:pt x="315" y="279"/>
                    <a:pt x="315" y="279"/>
                  </a:cubicBezTo>
                  <a:cubicBezTo>
                    <a:pt x="185" y="280"/>
                    <a:pt x="0" y="522"/>
                    <a:pt x="0" y="522"/>
                  </a:cubicBezTo>
                  <a:lnTo>
                    <a:pt x="161"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69" name="Freeform 25"/>
            <p:cNvSpPr>
              <a:spLocks/>
            </p:cNvSpPr>
            <p:nvPr userDrawn="1"/>
          </p:nvSpPr>
          <p:spPr bwMode="gray">
            <a:xfrm>
              <a:off x="5558" y="200"/>
              <a:ext cx="88" cy="107"/>
            </a:xfrm>
            <a:custGeom>
              <a:avLst/>
              <a:gdLst>
                <a:gd name="T0" fmla="*/ 1420 w 2219"/>
                <a:gd name="T1" fmla="*/ 0 h 2693"/>
                <a:gd name="T2" fmla="*/ 2219 w 2219"/>
                <a:gd name="T3" fmla="*/ 0 h 2693"/>
                <a:gd name="T4" fmla="*/ 2048 w 2219"/>
                <a:gd name="T5" fmla="*/ 234 h 2693"/>
                <a:gd name="T6" fmla="*/ 2048 w 2219"/>
                <a:gd name="T7" fmla="*/ 1840 h 2693"/>
                <a:gd name="T8" fmla="*/ 1131 w 2219"/>
                <a:gd name="T9" fmla="*/ 2693 h 2693"/>
                <a:gd name="T10" fmla="*/ 176 w 2219"/>
                <a:gd name="T11" fmla="*/ 1840 h 2693"/>
                <a:gd name="T12" fmla="*/ 176 w 2219"/>
                <a:gd name="T13" fmla="*/ 234 h 2693"/>
                <a:gd name="T14" fmla="*/ 0 w 2219"/>
                <a:gd name="T15" fmla="*/ 0 h 2693"/>
                <a:gd name="T16" fmla="*/ 821 w 2219"/>
                <a:gd name="T17" fmla="*/ 0 h 2693"/>
                <a:gd name="T18" fmla="*/ 638 w 2219"/>
                <a:gd name="T19" fmla="*/ 234 h 2693"/>
                <a:gd name="T20" fmla="*/ 638 w 2219"/>
                <a:gd name="T21" fmla="*/ 1840 h 2693"/>
                <a:gd name="T22" fmla="*/ 1131 w 2219"/>
                <a:gd name="T23" fmla="*/ 2406 h 2693"/>
                <a:gd name="T24" fmla="*/ 1601 w 2219"/>
                <a:gd name="T25" fmla="*/ 1840 h 2693"/>
                <a:gd name="T26" fmla="*/ 1601 w 2219"/>
                <a:gd name="T27" fmla="*/ 234 h 2693"/>
                <a:gd name="T28" fmla="*/ 1420 w 2219"/>
                <a:gd name="T29" fmla="*/ 0 h 2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19" h="2693">
                  <a:moveTo>
                    <a:pt x="1420" y="0"/>
                  </a:moveTo>
                  <a:cubicBezTo>
                    <a:pt x="2219" y="0"/>
                    <a:pt x="2219" y="0"/>
                    <a:pt x="2219" y="0"/>
                  </a:cubicBezTo>
                  <a:cubicBezTo>
                    <a:pt x="2219" y="0"/>
                    <a:pt x="2048" y="91"/>
                    <a:pt x="2048" y="234"/>
                  </a:cubicBezTo>
                  <a:cubicBezTo>
                    <a:pt x="2048" y="1840"/>
                    <a:pt x="2048" y="1840"/>
                    <a:pt x="2048" y="1840"/>
                  </a:cubicBezTo>
                  <a:cubicBezTo>
                    <a:pt x="2047" y="2492"/>
                    <a:pt x="1506" y="2693"/>
                    <a:pt x="1131" y="2693"/>
                  </a:cubicBezTo>
                  <a:cubicBezTo>
                    <a:pt x="759" y="2693"/>
                    <a:pt x="175" y="2490"/>
                    <a:pt x="176" y="1840"/>
                  </a:cubicBezTo>
                  <a:cubicBezTo>
                    <a:pt x="176" y="234"/>
                    <a:pt x="176" y="234"/>
                    <a:pt x="176" y="234"/>
                  </a:cubicBezTo>
                  <a:cubicBezTo>
                    <a:pt x="176" y="91"/>
                    <a:pt x="0" y="0"/>
                    <a:pt x="0" y="0"/>
                  </a:cubicBezTo>
                  <a:cubicBezTo>
                    <a:pt x="821" y="0"/>
                    <a:pt x="821" y="0"/>
                    <a:pt x="821" y="0"/>
                  </a:cubicBezTo>
                  <a:cubicBezTo>
                    <a:pt x="821" y="0"/>
                    <a:pt x="638" y="88"/>
                    <a:pt x="638" y="234"/>
                  </a:cubicBezTo>
                  <a:cubicBezTo>
                    <a:pt x="638" y="1840"/>
                    <a:pt x="638" y="1840"/>
                    <a:pt x="638" y="1840"/>
                  </a:cubicBezTo>
                  <a:cubicBezTo>
                    <a:pt x="638" y="2182"/>
                    <a:pt x="865" y="2406"/>
                    <a:pt x="1131" y="2406"/>
                  </a:cubicBezTo>
                  <a:cubicBezTo>
                    <a:pt x="1397" y="2406"/>
                    <a:pt x="1600" y="2173"/>
                    <a:pt x="1601" y="1840"/>
                  </a:cubicBezTo>
                  <a:cubicBezTo>
                    <a:pt x="1601" y="234"/>
                    <a:pt x="1601" y="234"/>
                    <a:pt x="1601" y="234"/>
                  </a:cubicBezTo>
                  <a:cubicBezTo>
                    <a:pt x="1601" y="91"/>
                    <a:pt x="1420" y="0"/>
                    <a:pt x="142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70" name="Freeform 26"/>
            <p:cNvSpPr>
              <a:spLocks/>
            </p:cNvSpPr>
            <p:nvPr userDrawn="1"/>
          </p:nvSpPr>
          <p:spPr bwMode="gray">
            <a:xfrm>
              <a:off x="5248" y="200"/>
              <a:ext cx="89" cy="108"/>
            </a:xfrm>
            <a:custGeom>
              <a:avLst/>
              <a:gdLst>
                <a:gd name="T0" fmla="*/ 1427 w 2240"/>
                <a:gd name="T1" fmla="*/ 0 h 2700"/>
                <a:gd name="T2" fmla="*/ 2240 w 2240"/>
                <a:gd name="T3" fmla="*/ 0 h 2700"/>
                <a:gd name="T4" fmla="*/ 2068 w 2240"/>
                <a:gd name="T5" fmla="*/ 237 h 2700"/>
                <a:gd name="T6" fmla="*/ 2067 w 2240"/>
                <a:gd name="T7" fmla="*/ 1838 h 2700"/>
                <a:gd name="T8" fmla="*/ 1122 w 2240"/>
                <a:gd name="T9" fmla="*/ 2700 h 2700"/>
                <a:gd name="T10" fmla="*/ 166 w 2240"/>
                <a:gd name="T11" fmla="*/ 1838 h 2700"/>
                <a:gd name="T12" fmla="*/ 166 w 2240"/>
                <a:gd name="T13" fmla="*/ 237 h 2700"/>
                <a:gd name="T14" fmla="*/ 0 w 2240"/>
                <a:gd name="T15" fmla="*/ 0 h 2700"/>
                <a:gd name="T16" fmla="*/ 821 w 2240"/>
                <a:gd name="T17" fmla="*/ 0 h 2700"/>
                <a:gd name="T18" fmla="*/ 631 w 2240"/>
                <a:gd name="T19" fmla="*/ 237 h 2700"/>
                <a:gd name="T20" fmla="*/ 630 w 2240"/>
                <a:gd name="T21" fmla="*/ 1838 h 2700"/>
                <a:gd name="T22" fmla="*/ 1122 w 2240"/>
                <a:gd name="T23" fmla="*/ 2413 h 2700"/>
                <a:gd name="T24" fmla="*/ 1602 w 2240"/>
                <a:gd name="T25" fmla="*/ 1838 h 2700"/>
                <a:gd name="T26" fmla="*/ 1603 w 2240"/>
                <a:gd name="T27" fmla="*/ 237 h 2700"/>
                <a:gd name="T28" fmla="*/ 1427 w 2240"/>
                <a:gd name="T29" fmla="*/ 0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40" h="2700">
                  <a:moveTo>
                    <a:pt x="1427" y="0"/>
                  </a:moveTo>
                  <a:cubicBezTo>
                    <a:pt x="2240" y="0"/>
                    <a:pt x="2240" y="0"/>
                    <a:pt x="2240" y="0"/>
                  </a:cubicBezTo>
                  <a:cubicBezTo>
                    <a:pt x="2240" y="0"/>
                    <a:pt x="2068" y="95"/>
                    <a:pt x="2068" y="237"/>
                  </a:cubicBezTo>
                  <a:cubicBezTo>
                    <a:pt x="2068" y="238"/>
                    <a:pt x="2067" y="1838"/>
                    <a:pt x="2067" y="1838"/>
                  </a:cubicBezTo>
                  <a:cubicBezTo>
                    <a:pt x="2067" y="2494"/>
                    <a:pt x="1501" y="2700"/>
                    <a:pt x="1122" y="2700"/>
                  </a:cubicBezTo>
                  <a:cubicBezTo>
                    <a:pt x="750" y="2700"/>
                    <a:pt x="166" y="2491"/>
                    <a:pt x="166" y="1838"/>
                  </a:cubicBezTo>
                  <a:cubicBezTo>
                    <a:pt x="166" y="237"/>
                    <a:pt x="166" y="237"/>
                    <a:pt x="166" y="237"/>
                  </a:cubicBezTo>
                  <a:cubicBezTo>
                    <a:pt x="166" y="94"/>
                    <a:pt x="0" y="0"/>
                    <a:pt x="0" y="0"/>
                  </a:cubicBezTo>
                  <a:cubicBezTo>
                    <a:pt x="821" y="0"/>
                    <a:pt x="821" y="0"/>
                    <a:pt x="821" y="0"/>
                  </a:cubicBezTo>
                  <a:cubicBezTo>
                    <a:pt x="821" y="0"/>
                    <a:pt x="631" y="94"/>
                    <a:pt x="631" y="237"/>
                  </a:cubicBezTo>
                  <a:cubicBezTo>
                    <a:pt x="630" y="1838"/>
                    <a:pt x="630" y="1838"/>
                    <a:pt x="630" y="1838"/>
                  </a:cubicBezTo>
                  <a:cubicBezTo>
                    <a:pt x="630" y="2178"/>
                    <a:pt x="856" y="2412"/>
                    <a:pt x="1122" y="2413"/>
                  </a:cubicBezTo>
                  <a:cubicBezTo>
                    <a:pt x="1388" y="2414"/>
                    <a:pt x="1602" y="2174"/>
                    <a:pt x="1602" y="1838"/>
                  </a:cubicBezTo>
                  <a:cubicBezTo>
                    <a:pt x="1603" y="237"/>
                    <a:pt x="1603" y="237"/>
                    <a:pt x="1603" y="237"/>
                  </a:cubicBezTo>
                  <a:cubicBezTo>
                    <a:pt x="1603" y="94"/>
                    <a:pt x="1427" y="0"/>
                    <a:pt x="1427"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6171" name="Freeform 27"/>
            <p:cNvSpPr>
              <a:spLocks/>
            </p:cNvSpPr>
            <p:nvPr userDrawn="1"/>
          </p:nvSpPr>
          <p:spPr bwMode="gray">
            <a:xfrm>
              <a:off x="5489" y="198"/>
              <a:ext cx="69" cy="110"/>
            </a:xfrm>
            <a:custGeom>
              <a:avLst/>
              <a:gdLst>
                <a:gd name="T0" fmla="*/ 1467 w 1707"/>
                <a:gd name="T1" fmla="*/ 479 h 2755"/>
                <a:gd name="T2" fmla="*/ 1019 w 1707"/>
                <a:gd name="T3" fmla="*/ 276 h 2755"/>
                <a:gd name="T4" fmla="*/ 504 w 1707"/>
                <a:gd name="T5" fmla="*/ 677 h 2755"/>
                <a:gd name="T6" fmla="*/ 995 w 1707"/>
                <a:gd name="T7" fmla="*/ 1174 h 2755"/>
                <a:gd name="T8" fmla="*/ 1705 w 1707"/>
                <a:gd name="T9" fmla="*/ 1974 h 2755"/>
                <a:gd name="T10" fmla="*/ 651 w 1707"/>
                <a:gd name="T11" fmla="*/ 2755 h 2755"/>
                <a:gd name="T12" fmla="*/ 155 w 1707"/>
                <a:gd name="T13" fmla="*/ 2686 h 2755"/>
                <a:gd name="T14" fmla="*/ 0 w 1707"/>
                <a:gd name="T15" fmla="*/ 2177 h 2755"/>
                <a:gd name="T16" fmla="*/ 658 w 1707"/>
                <a:gd name="T17" fmla="*/ 2466 h 2755"/>
                <a:gd name="T18" fmla="*/ 1252 w 1707"/>
                <a:gd name="T19" fmla="*/ 2030 h 2755"/>
                <a:gd name="T20" fmla="*/ 46 w 1707"/>
                <a:gd name="T21" fmla="*/ 731 h 2755"/>
                <a:gd name="T22" fmla="*/ 973 w 1707"/>
                <a:gd name="T23" fmla="*/ 0 h 2755"/>
                <a:gd name="T24" fmla="*/ 1467 w 1707"/>
                <a:gd name="T25" fmla="*/ 69 h 2755"/>
                <a:gd name="T26" fmla="*/ 1467 w 1707"/>
                <a:gd name="T27" fmla="*/ 479 h 2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07" h="2755">
                  <a:moveTo>
                    <a:pt x="1467" y="479"/>
                  </a:moveTo>
                  <a:cubicBezTo>
                    <a:pt x="1467" y="479"/>
                    <a:pt x="1352" y="277"/>
                    <a:pt x="1019" y="276"/>
                  </a:cubicBezTo>
                  <a:cubicBezTo>
                    <a:pt x="686" y="275"/>
                    <a:pt x="505" y="450"/>
                    <a:pt x="504" y="677"/>
                  </a:cubicBezTo>
                  <a:cubicBezTo>
                    <a:pt x="503" y="934"/>
                    <a:pt x="696" y="1031"/>
                    <a:pt x="995" y="1174"/>
                  </a:cubicBezTo>
                  <a:cubicBezTo>
                    <a:pt x="1279" y="1311"/>
                    <a:pt x="1707" y="1499"/>
                    <a:pt x="1705" y="1974"/>
                  </a:cubicBezTo>
                  <a:cubicBezTo>
                    <a:pt x="1704" y="2399"/>
                    <a:pt x="1327" y="2755"/>
                    <a:pt x="651" y="2755"/>
                  </a:cubicBezTo>
                  <a:cubicBezTo>
                    <a:pt x="442" y="2754"/>
                    <a:pt x="155" y="2686"/>
                    <a:pt x="155" y="2686"/>
                  </a:cubicBezTo>
                  <a:cubicBezTo>
                    <a:pt x="0" y="2177"/>
                    <a:pt x="0" y="2177"/>
                    <a:pt x="0" y="2177"/>
                  </a:cubicBezTo>
                  <a:cubicBezTo>
                    <a:pt x="143" y="2316"/>
                    <a:pt x="397" y="2466"/>
                    <a:pt x="658" y="2466"/>
                  </a:cubicBezTo>
                  <a:cubicBezTo>
                    <a:pt x="929" y="2466"/>
                    <a:pt x="1252" y="2298"/>
                    <a:pt x="1252" y="2030"/>
                  </a:cubicBezTo>
                  <a:cubicBezTo>
                    <a:pt x="1252" y="1512"/>
                    <a:pt x="46" y="1598"/>
                    <a:pt x="46" y="731"/>
                  </a:cubicBezTo>
                  <a:cubicBezTo>
                    <a:pt x="46" y="433"/>
                    <a:pt x="254" y="0"/>
                    <a:pt x="973" y="0"/>
                  </a:cubicBezTo>
                  <a:cubicBezTo>
                    <a:pt x="1207" y="0"/>
                    <a:pt x="1467" y="69"/>
                    <a:pt x="1467" y="69"/>
                  </a:cubicBezTo>
                  <a:lnTo>
                    <a:pt x="1467" y="47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sp>
        <p:nvSpPr>
          <p:cNvPr id="646173" name="Rectangle 29"/>
          <p:cNvSpPr>
            <a:spLocks noGrp="1" noChangeArrowheads="1"/>
          </p:cNvSpPr>
          <p:nvPr>
            <p:ph type="sldNum" sz="quarter" idx="4"/>
          </p:nvPr>
        </p:nvSpPr>
        <p:spPr bwMode="gray">
          <a:xfrm>
            <a:off x="4300538" y="6653213"/>
            <a:ext cx="539750" cy="201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fontAlgn="base">
              <a:defRPr kumimoji="0" sz="800">
                <a:solidFill>
                  <a:schemeClr val="tx1"/>
                </a:solidFill>
                <a:latin typeface="+mn-lt"/>
              </a:defRPr>
            </a:lvl1pPr>
          </a:lstStyle>
          <a:p>
            <a:fld id="{5071EB82-480C-4702-96C4-BBAAE05AAB48}" type="slidenum">
              <a:rPr lang="de-DE" altLang="ja-JP"/>
              <a:pPr/>
              <a:t>‹#›</a:t>
            </a:fld>
            <a:endParaRPr lang="de-DE" altLang="ja-JP"/>
          </a:p>
        </p:txBody>
      </p:sp>
    </p:spTree>
  </p:cSld>
  <p:clrMap bg1="lt1" tx1="dk1" bg2="lt2" tx2="dk2" accent1="accent1" accent2="accent2" accent3="accent3" accent4="accent4" accent5="accent5" accent6="accent6" hlink="hlink" folHlink="folHlink"/>
  <p:sldLayoutIdLst>
    <p:sldLayoutId id="2147483653"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62" r:id="rId10"/>
    <p:sldLayoutId id="2147483663" r:id="rId11"/>
  </p:sldLayoutIdLst>
  <p:hf hdr="0" dt="0"/>
  <p:txStyles>
    <p:titleStyle>
      <a:lvl1pPr algn="l" rtl="0" fontAlgn="base">
        <a:spcBef>
          <a:spcPct val="0"/>
        </a:spcBef>
        <a:spcAft>
          <a:spcPct val="0"/>
        </a:spcAft>
        <a:tabLst>
          <a:tab pos="3676650" algn="l"/>
        </a:tabLst>
        <a:defRPr kumimoji="1" sz="3200">
          <a:solidFill>
            <a:schemeClr val="tx2"/>
          </a:solidFill>
          <a:latin typeface="+mj-lt"/>
          <a:ea typeface="+mj-ea"/>
          <a:cs typeface="+mj-cs"/>
        </a:defRPr>
      </a:lvl1pPr>
      <a:lvl2pPr algn="l" rtl="0" fontAlgn="base">
        <a:spcBef>
          <a:spcPct val="0"/>
        </a:spcBef>
        <a:spcAft>
          <a:spcPct val="0"/>
        </a:spcAft>
        <a:tabLst>
          <a:tab pos="3676650" algn="l"/>
        </a:tabLst>
        <a:defRPr kumimoji="1" sz="3200">
          <a:solidFill>
            <a:schemeClr val="tx2"/>
          </a:solidFill>
          <a:latin typeface="Arial" charset="0"/>
          <a:ea typeface="ＭＳ Ｐゴシック" charset="-128"/>
        </a:defRPr>
      </a:lvl2pPr>
      <a:lvl3pPr algn="l" rtl="0" fontAlgn="base">
        <a:spcBef>
          <a:spcPct val="0"/>
        </a:spcBef>
        <a:spcAft>
          <a:spcPct val="0"/>
        </a:spcAft>
        <a:tabLst>
          <a:tab pos="3676650" algn="l"/>
        </a:tabLst>
        <a:defRPr kumimoji="1" sz="3200">
          <a:solidFill>
            <a:schemeClr val="tx2"/>
          </a:solidFill>
          <a:latin typeface="Arial" charset="0"/>
          <a:ea typeface="ＭＳ Ｐゴシック" charset="-128"/>
        </a:defRPr>
      </a:lvl3pPr>
      <a:lvl4pPr algn="l" rtl="0" fontAlgn="base">
        <a:spcBef>
          <a:spcPct val="0"/>
        </a:spcBef>
        <a:spcAft>
          <a:spcPct val="0"/>
        </a:spcAft>
        <a:tabLst>
          <a:tab pos="3676650" algn="l"/>
        </a:tabLst>
        <a:defRPr kumimoji="1" sz="3200">
          <a:solidFill>
            <a:schemeClr val="tx2"/>
          </a:solidFill>
          <a:latin typeface="Arial" charset="0"/>
          <a:ea typeface="ＭＳ Ｐゴシック" charset="-128"/>
        </a:defRPr>
      </a:lvl4pPr>
      <a:lvl5pPr algn="l" rtl="0" fontAlgn="base">
        <a:spcBef>
          <a:spcPct val="0"/>
        </a:spcBef>
        <a:spcAft>
          <a:spcPct val="0"/>
        </a:spcAft>
        <a:tabLst>
          <a:tab pos="3676650" algn="l"/>
        </a:tabLst>
        <a:defRPr kumimoji="1" sz="3200">
          <a:solidFill>
            <a:schemeClr val="tx2"/>
          </a:solidFill>
          <a:latin typeface="Arial" charset="0"/>
          <a:ea typeface="ＭＳ Ｐゴシック" charset="-128"/>
        </a:defRPr>
      </a:lvl5pPr>
      <a:lvl6pPr marL="457200" algn="l" rtl="0" fontAlgn="base">
        <a:spcBef>
          <a:spcPct val="0"/>
        </a:spcBef>
        <a:spcAft>
          <a:spcPct val="0"/>
        </a:spcAft>
        <a:tabLst>
          <a:tab pos="3676650" algn="l"/>
        </a:tabLst>
        <a:defRPr kumimoji="1" sz="3200">
          <a:solidFill>
            <a:schemeClr val="tx2"/>
          </a:solidFill>
          <a:latin typeface="Arial" charset="0"/>
          <a:ea typeface="ＭＳ Ｐゴシック" charset="-128"/>
        </a:defRPr>
      </a:lvl6pPr>
      <a:lvl7pPr marL="914400" algn="l" rtl="0" fontAlgn="base">
        <a:spcBef>
          <a:spcPct val="0"/>
        </a:spcBef>
        <a:spcAft>
          <a:spcPct val="0"/>
        </a:spcAft>
        <a:tabLst>
          <a:tab pos="3676650" algn="l"/>
        </a:tabLst>
        <a:defRPr kumimoji="1" sz="3200">
          <a:solidFill>
            <a:schemeClr val="tx2"/>
          </a:solidFill>
          <a:latin typeface="Arial" charset="0"/>
          <a:ea typeface="ＭＳ Ｐゴシック" charset="-128"/>
        </a:defRPr>
      </a:lvl7pPr>
      <a:lvl8pPr marL="1371600" algn="l" rtl="0" fontAlgn="base">
        <a:spcBef>
          <a:spcPct val="0"/>
        </a:spcBef>
        <a:spcAft>
          <a:spcPct val="0"/>
        </a:spcAft>
        <a:tabLst>
          <a:tab pos="3676650" algn="l"/>
        </a:tabLst>
        <a:defRPr kumimoji="1" sz="3200">
          <a:solidFill>
            <a:schemeClr val="tx2"/>
          </a:solidFill>
          <a:latin typeface="Arial" charset="0"/>
          <a:ea typeface="ＭＳ Ｐゴシック" charset="-128"/>
        </a:defRPr>
      </a:lvl8pPr>
      <a:lvl9pPr marL="1828800" algn="l" rtl="0" fontAlgn="base">
        <a:spcBef>
          <a:spcPct val="0"/>
        </a:spcBef>
        <a:spcAft>
          <a:spcPct val="0"/>
        </a:spcAft>
        <a:tabLst>
          <a:tab pos="3676650" algn="l"/>
        </a:tabLst>
        <a:defRPr kumimoji="1" sz="3200">
          <a:solidFill>
            <a:schemeClr val="tx2"/>
          </a:solidFill>
          <a:latin typeface="Arial" charset="0"/>
          <a:ea typeface="ＭＳ Ｐゴシック" charset="-128"/>
        </a:defRPr>
      </a:lvl9pPr>
    </p:titleStyle>
    <p:bodyStyle>
      <a:lvl1pPr marL="290513" indent="-290513" algn="l" defTabSz="457200" rtl="0" fontAlgn="base">
        <a:lnSpc>
          <a:spcPct val="95000"/>
        </a:lnSpc>
        <a:spcBef>
          <a:spcPct val="20000"/>
        </a:spcBef>
        <a:spcAft>
          <a:spcPct val="10000"/>
        </a:spcAft>
        <a:buClr>
          <a:srgbClr val="A30B1A"/>
        </a:buClr>
        <a:buFont typeface="Wingdings" pitchFamily="2" charset="2"/>
        <a:buChar char="n"/>
        <a:defRPr kumimoji="1" sz="2400">
          <a:solidFill>
            <a:srgbClr val="000000"/>
          </a:solidFill>
          <a:latin typeface="+mn-lt"/>
          <a:ea typeface="+mn-ea"/>
          <a:cs typeface="+mn-cs"/>
        </a:defRPr>
      </a:lvl1pPr>
      <a:lvl2pPr marL="581025" indent="-242888" algn="l" defTabSz="457200" rtl="0" fontAlgn="base">
        <a:lnSpc>
          <a:spcPct val="95000"/>
        </a:lnSpc>
        <a:spcBef>
          <a:spcPct val="20000"/>
        </a:spcBef>
        <a:spcAft>
          <a:spcPct val="10000"/>
        </a:spcAft>
        <a:buClr>
          <a:srgbClr val="87867E"/>
        </a:buClr>
        <a:buFont typeface="Wingdings" pitchFamily="2" charset="2"/>
        <a:buChar char="n"/>
        <a:defRPr kumimoji="1" sz="2000">
          <a:solidFill>
            <a:srgbClr val="000000"/>
          </a:solidFill>
          <a:latin typeface="+mn-lt"/>
          <a:ea typeface="+mn-ea"/>
          <a:cs typeface="+mn-cs"/>
        </a:defRPr>
      </a:lvl2pPr>
      <a:lvl3pPr marL="795338" indent="-138113" algn="l" defTabSz="457200" rtl="0" fontAlgn="base">
        <a:lnSpc>
          <a:spcPct val="95000"/>
        </a:lnSpc>
        <a:spcBef>
          <a:spcPct val="20000"/>
        </a:spcBef>
        <a:spcAft>
          <a:spcPct val="10000"/>
        </a:spcAft>
        <a:buClr>
          <a:srgbClr val="87867E"/>
        </a:buClr>
        <a:buSzPct val="100000"/>
        <a:buChar char="•"/>
        <a:defRPr kumimoji="1">
          <a:solidFill>
            <a:srgbClr val="000000"/>
          </a:solidFill>
          <a:latin typeface="+mn-lt"/>
          <a:ea typeface="+mn-ea"/>
          <a:cs typeface="+mn-cs"/>
        </a:defRPr>
      </a:lvl3pPr>
      <a:lvl4pPr marL="1014413" indent="-134938" algn="l" defTabSz="457200" rtl="0" fontAlgn="base">
        <a:lnSpc>
          <a:spcPct val="95000"/>
        </a:lnSpc>
        <a:spcBef>
          <a:spcPct val="20000"/>
        </a:spcBef>
        <a:spcAft>
          <a:spcPct val="10000"/>
        </a:spcAft>
        <a:buClr>
          <a:srgbClr val="87867E"/>
        </a:buClr>
        <a:buSzPct val="100000"/>
        <a:buChar char="•"/>
        <a:defRPr kumimoji="1" sz="1600">
          <a:solidFill>
            <a:srgbClr val="000000"/>
          </a:solidFill>
          <a:latin typeface="+mn-lt"/>
          <a:ea typeface="+mn-ea"/>
          <a:cs typeface="+mn-cs"/>
        </a:defRPr>
      </a:lvl4pPr>
      <a:lvl5pPr marL="2305050" indent="365125" algn="l" defTabSz="457200" rtl="0" fontAlgn="base">
        <a:spcBef>
          <a:spcPct val="0"/>
        </a:spcBef>
        <a:spcAft>
          <a:spcPct val="0"/>
        </a:spcAft>
        <a:buBlip>
          <a:blip r:embed="rId14"/>
        </a:buBlip>
        <a:defRPr kumimoji="1" sz="2000">
          <a:solidFill>
            <a:srgbClr val="000000"/>
          </a:solidFill>
          <a:latin typeface="+mn-lt"/>
          <a:ea typeface="+mn-ea"/>
          <a:cs typeface="+mn-cs"/>
        </a:defRPr>
      </a:lvl5pPr>
      <a:lvl6pPr marL="2762250" indent="365125" algn="l" defTabSz="457200" rtl="0" fontAlgn="base">
        <a:spcBef>
          <a:spcPct val="0"/>
        </a:spcBef>
        <a:spcAft>
          <a:spcPct val="0"/>
        </a:spcAft>
        <a:buBlip>
          <a:blip r:embed="rId14"/>
        </a:buBlip>
        <a:defRPr kumimoji="1" sz="2000">
          <a:solidFill>
            <a:srgbClr val="000000"/>
          </a:solidFill>
          <a:latin typeface="+mn-lt"/>
          <a:ea typeface="+mn-ea"/>
          <a:cs typeface="+mn-cs"/>
        </a:defRPr>
      </a:lvl6pPr>
      <a:lvl7pPr marL="3219450" indent="365125" algn="l" defTabSz="457200" rtl="0" fontAlgn="base">
        <a:spcBef>
          <a:spcPct val="0"/>
        </a:spcBef>
        <a:spcAft>
          <a:spcPct val="0"/>
        </a:spcAft>
        <a:buBlip>
          <a:blip r:embed="rId14"/>
        </a:buBlip>
        <a:defRPr kumimoji="1" sz="2000">
          <a:solidFill>
            <a:srgbClr val="000000"/>
          </a:solidFill>
          <a:latin typeface="+mn-lt"/>
          <a:ea typeface="+mn-ea"/>
          <a:cs typeface="+mn-cs"/>
        </a:defRPr>
      </a:lvl7pPr>
      <a:lvl8pPr marL="3676650" indent="365125" algn="l" defTabSz="457200" rtl="0" fontAlgn="base">
        <a:spcBef>
          <a:spcPct val="0"/>
        </a:spcBef>
        <a:spcAft>
          <a:spcPct val="0"/>
        </a:spcAft>
        <a:buBlip>
          <a:blip r:embed="rId14"/>
        </a:buBlip>
        <a:defRPr kumimoji="1" sz="2000">
          <a:solidFill>
            <a:srgbClr val="000000"/>
          </a:solidFill>
          <a:latin typeface="+mn-lt"/>
          <a:ea typeface="+mn-ea"/>
          <a:cs typeface="+mn-cs"/>
        </a:defRPr>
      </a:lvl8pPr>
      <a:lvl9pPr marL="4133850" indent="365125" algn="l" defTabSz="457200" rtl="0" fontAlgn="base">
        <a:spcBef>
          <a:spcPct val="0"/>
        </a:spcBef>
        <a:spcAft>
          <a:spcPct val="0"/>
        </a:spcAft>
        <a:buBlip>
          <a:blip r:embed="rId14"/>
        </a:buBlip>
        <a:defRPr kumimoji="1" sz="2000">
          <a:solidFill>
            <a:srgbClr val="000000"/>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AU" dirty="0" smtClean="0"/>
              <a:t>Hari </a:t>
            </a:r>
            <a:r>
              <a:rPr lang="en-AU" dirty="0" err="1" smtClean="0"/>
              <a:t>Babu</a:t>
            </a:r>
            <a:endParaRPr lang="en-AU" dirty="0" smtClean="0"/>
          </a:p>
          <a:p>
            <a:r>
              <a:rPr lang="en-AU" dirty="0" smtClean="0"/>
              <a:t>Fujitsu Australia Software Technology</a:t>
            </a:r>
            <a:endParaRPr lang="en-AU" dirty="0"/>
          </a:p>
        </p:txBody>
      </p:sp>
      <p:sp>
        <p:nvSpPr>
          <p:cNvPr id="551938" name="Rectangle 2"/>
          <p:cNvSpPr>
            <a:spLocks noGrp="1" noChangeArrowheads="1"/>
          </p:cNvSpPr>
          <p:nvPr>
            <p:ph type="ctrTitle"/>
          </p:nvPr>
        </p:nvSpPr>
        <p:spPr/>
        <p:txBody>
          <a:bodyPr/>
          <a:lstStyle/>
          <a:p>
            <a:r>
              <a:rPr lang="en-US" altLang="ja-JP" dirty="0" smtClean="0"/>
              <a:t>In-memory columnar storage</a:t>
            </a:r>
            <a:endParaRPr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About me</a:t>
            </a:r>
            <a:endParaRPr lang="en-AU" dirty="0"/>
          </a:p>
        </p:txBody>
      </p:sp>
      <p:sp>
        <p:nvSpPr>
          <p:cNvPr id="3" name="Content Placeholder 2"/>
          <p:cNvSpPr>
            <a:spLocks noGrp="1"/>
          </p:cNvSpPr>
          <p:nvPr>
            <p:ph idx="1"/>
          </p:nvPr>
        </p:nvSpPr>
        <p:spPr/>
        <p:txBody>
          <a:bodyPr/>
          <a:lstStyle/>
          <a:p>
            <a:r>
              <a:rPr lang="en-AU" dirty="0" smtClean="0"/>
              <a:t>I work for </a:t>
            </a:r>
            <a:r>
              <a:rPr lang="en-AU" dirty="0"/>
              <a:t>“Fujitsu Australia Software Technology Pvt Ltd</a:t>
            </a:r>
            <a:r>
              <a:rPr lang="en-AU" dirty="0" smtClean="0"/>
              <a:t>”.</a:t>
            </a:r>
          </a:p>
          <a:p>
            <a:endParaRPr lang="en-AU" dirty="0" smtClean="0"/>
          </a:p>
          <a:p>
            <a:r>
              <a:rPr lang="en-AU" dirty="0" smtClean="0"/>
              <a:t>I am a member of a team that develops </a:t>
            </a:r>
            <a:r>
              <a:rPr lang="en-AU" dirty="0"/>
              <a:t>“FUJITSU Enterprise Postgres” </a:t>
            </a:r>
            <a:r>
              <a:rPr lang="en-AU" dirty="0" smtClean="0"/>
              <a:t>based on PostgreSQL.</a:t>
            </a:r>
          </a:p>
          <a:p>
            <a:endParaRPr lang="en-AU" dirty="0" smtClean="0"/>
          </a:p>
          <a:p>
            <a:r>
              <a:rPr lang="en-AU" dirty="0" smtClean="0"/>
              <a:t>I have around 9+ years of experience in developing database products (in-memory and disk).</a:t>
            </a:r>
          </a:p>
          <a:p>
            <a:endParaRPr lang="en-AU" dirty="0"/>
          </a:p>
          <a:p>
            <a:endParaRPr lang="en-AU" dirty="0" smtClean="0"/>
          </a:p>
          <a:p>
            <a:endParaRPr lang="en-AU" dirty="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a:t>
            </a:fld>
            <a:endParaRPr lang="de-DE" altLang="ja-JP"/>
          </a:p>
        </p:txBody>
      </p:sp>
    </p:spTree>
    <p:extLst>
      <p:ext uri="{BB962C8B-B14F-4D97-AF65-F5344CB8AC3E}">
        <p14:creationId xmlns:p14="http://schemas.microsoft.com/office/powerpoint/2010/main" val="2657081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Contents</a:t>
            </a:r>
            <a:endParaRPr kumimoji="1" lang="ja-JP" altLang="en-US" dirty="0"/>
          </a:p>
        </p:txBody>
      </p:sp>
      <p:sp>
        <p:nvSpPr>
          <p:cNvPr id="3" name="コンテンツ プレースホルダー 2"/>
          <p:cNvSpPr>
            <a:spLocks noGrp="1"/>
          </p:cNvSpPr>
          <p:nvPr>
            <p:ph idx="1"/>
          </p:nvPr>
        </p:nvSpPr>
        <p:spPr/>
        <p:txBody>
          <a:bodyPr/>
          <a:lstStyle/>
          <a:p>
            <a:r>
              <a:rPr lang="en-AU" sz="1800" dirty="0"/>
              <a:t>Introduction</a:t>
            </a:r>
          </a:p>
          <a:p>
            <a:r>
              <a:rPr lang="en-AU" sz="1800" dirty="0"/>
              <a:t>Need of </a:t>
            </a:r>
            <a:r>
              <a:rPr lang="en-AU" sz="1800" dirty="0" smtClean="0"/>
              <a:t>columnar storage</a:t>
            </a:r>
            <a:endParaRPr lang="en-AU" sz="1800" dirty="0"/>
          </a:p>
          <a:p>
            <a:r>
              <a:rPr lang="en-AU" sz="1800" dirty="0"/>
              <a:t>Need of </a:t>
            </a:r>
            <a:r>
              <a:rPr lang="en-AU" sz="1800" dirty="0" smtClean="0"/>
              <a:t>in-memory</a:t>
            </a:r>
          </a:p>
          <a:p>
            <a:r>
              <a:rPr lang="en-AU" sz="1800" dirty="0" smtClean="0"/>
              <a:t>Architecture</a:t>
            </a:r>
            <a:endParaRPr lang="en-AU" sz="1800" dirty="0"/>
          </a:p>
          <a:p>
            <a:r>
              <a:rPr lang="en-AU" sz="1800" dirty="0"/>
              <a:t>Overview of </a:t>
            </a:r>
            <a:r>
              <a:rPr lang="en-AU" sz="1800" dirty="0" smtClean="0"/>
              <a:t>columnar storage approach</a:t>
            </a:r>
          </a:p>
          <a:p>
            <a:r>
              <a:rPr lang="en-AU" sz="1800" dirty="0" smtClean="0"/>
              <a:t>Write optimized storage</a:t>
            </a:r>
          </a:p>
          <a:p>
            <a:r>
              <a:rPr lang="en-AU" sz="1800" dirty="0" smtClean="0"/>
              <a:t>Read optimized storage</a:t>
            </a:r>
            <a:endParaRPr lang="en-AU" sz="1800" dirty="0"/>
          </a:p>
          <a:p>
            <a:r>
              <a:rPr lang="en-AU" sz="1800" dirty="0" smtClean="0"/>
              <a:t>Data </a:t>
            </a:r>
            <a:r>
              <a:rPr lang="en-AU" sz="1800" dirty="0"/>
              <a:t>movement from WOS to ROS</a:t>
            </a:r>
          </a:p>
          <a:p>
            <a:r>
              <a:rPr lang="en-AU" sz="1800" dirty="0" smtClean="0"/>
              <a:t>SQL operations</a:t>
            </a:r>
          </a:p>
          <a:p>
            <a:r>
              <a:rPr lang="en-AU" sz="1800" dirty="0" smtClean="0"/>
              <a:t>In-memory </a:t>
            </a:r>
            <a:r>
              <a:rPr lang="en-AU" sz="1800" dirty="0"/>
              <a:t>approach</a:t>
            </a:r>
          </a:p>
          <a:p>
            <a:r>
              <a:rPr lang="en-AU" sz="1800" dirty="0"/>
              <a:t>Performance comparison with other </a:t>
            </a:r>
            <a:r>
              <a:rPr lang="en-AU" sz="1800" dirty="0" smtClean="0"/>
              <a:t>commercial </a:t>
            </a:r>
            <a:r>
              <a:rPr lang="en-AU" sz="1800" dirty="0"/>
              <a:t>databases</a:t>
            </a:r>
          </a:p>
          <a:p>
            <a:r>
              <a:rPr lang="en-AU" sz="1800" dirty="0"/>
              <a:t>Current state of the patch</a:t>
            </a:r>
          </a:p>
          <a:p>
            <a:r>
              <a:rPr lang="en-AU" sz="1800" dirty="0"/>
              <a:t>Further improvements</a:t>
            </a:r>
          </a:p>
        </p:txBody>
      </p:sp>
      <p:sp>
        <p:nvSpPr>
          <p:cNvPr id="4" name="スライド番号プレースホルダー 3"/>
          <p:cNvSpPr>
            <a:spLocks noGrp="1"/>
          </p:cNvSpPr>
          <p:nvPr>
            <p:ph type="sldNum" sz="quarter" idx="10"/>
          </p:nvPr>
        </p:nvSpPr>
        <p:spPr/>
        <p:txBody>
          <a:bodyPr/>
          <a:lstStyle/>
          <a:p>
            <a:fld id="{D29283AA-BFA4-49FB-A948-BD39A8525A2D}" type="slidenum">
              <a:rPr lang="de-DE" altLang="ja-JP" smtClean="0"/>
              <a:pPr/>
              <a:t>2</a:t>
            </a:fld>
            <a:endParaRPr lang="de-DE" altLang="ja-JP"/>
          </a:p>
        </p:txBody>
      </p:sp>
    </p:spTree>
    <p:extLst>
      <p:ext uri="{BB962C8B-B14F-4D97-AF65-F5344CB8AC3E}">
        <p14:creationId xmlns:p14="http://schemas.microsoft.com/office/powerpoint/2010/main" val="18341945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Introduction</a:t>
            </a:r>
            <a:endParaRPr lang="en-AU" dirty="0"/>
          </a:p>
        </p:txBody>
      </p:sp>
      <p:sp>
        <p:nvSpPr>
          <p:cNvPr id="3" name="Content Placeholder 2"/>
          <p:cNvSpPr>
            <a:spLocks noGrp="1"/>
          </p:cNvSpPr>
          <p:nvPr>
            <p:ph idx="1"/>
          </p:nvPr>
        </p:nvSpPr>
        <p:spPr/>
        <p:txBody>
          <a:bodyPr/>
          <a:lstStyle/>
          <a:p>
            <a:r>
              <a:rPr lang="en-AU" dirty="0" smtClean="0"/>
              <a:t>We at Fujitsu are working towards adding analytical and </a:t>
            </a:r>
            <a:r>
              <a:rPr lang="en-AU" dirty="0" smtClean="0"/>
              <a:t>enterprise capabilities </a:t>
            </a:r>
            <a:r>
              <a:rPr lang="en-AU" dirty="0" smtClean="0"/>
              <a:t>to PostgreSQL.</a:t>
            </a:r>
          </a:p>
          <a:p>
            <a:endParaRPr lang="en-AU" dirty="0" smtClean="0"/>
          </a:p>
          <a:p>
            <a:r>
              <a:rPr lang="en-AU" dirty="0" smtClean="0"/>
              <a:t>The columnar storage is the first outcome in this goal of providing analytical capabilities.</a:t>
            </a:r>
            <a:endParaRPr lang="en-AU" dirty="0"/>
          </a:p>
          <a:p>
            <a:endParaRPr lang="en-AU" dirty="0" smtClean="0"/>
          </a:p>
          <a:p>
            <a:r>
              <a:rPr lang="en-AU" dirty="0"/>
              <a:t>Fujitsu laboratories database team </a:t>
            </a:r>
            <a:r>
              <a:rPr lang="en-AU" dirty="0" smtClean="0"/>
              <a:t>has designed and developed the columnar storage.</a:t>
            </a:r>
          </a:p>
          <a:p>
            <a:endParaRPr lang="en-AU" dirty="0" smtClean="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a:t>
            </a:fld>
            <a:endParaRPr lang="de-DE" altLang="ja-JP"/>
          </a:p>
        </p:txBody>
      </p:sp>
    </p:spTree>
    <p:extLst>
      <p:ext uri="{BB962C8B-B14F-4D97-AF65-F5344CB8AC3E}">
        <p14:creationId xmlns:p14="http://schemas.microsoft.com/office/powerpoint/2010/main" val="79224203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Need of Columnar storage</a:t>
            </a:r>
            <a:endParaRPr lang="en-AU" dirty="0"/>
          </a:p>
        </p:txBody>
      </p:sp>
      <p:sp>
        <p:nvSpPr>
          <p:cNvPr id="3" name="Content Placeholder 2"/>
          <p:cNvSpPr>
            <a:spLocks noGrp="1"/>
          </p:cNvSpPr>
          <p:nvPr>
            <p:ph idx="1"/>
          </p:nvPr>
        </p:nvSpPr>
        <p:spPr/>
        <p:txBody>
          <a:bodyPr/>
          <a:lstStyle/>
          <a:p>
            <a:r>
              <a:rPr lang="en-AU" dirty="0" smtClean="0"/>
              <a:t>During analytical query processing on a large data sets, because of row wise data storage, most of the unwanted columns data is scanned and discarded, as a result of this the performance is affected.</a:t>
            </a:r>
          </a:p>
          <a:p>
            <a:endParaRPr lang="en-AU" dirty="0" smtClean="0"/>
          </a:p>
          <a:p>
            <a:r>
              <a:rPr lang="en-AU" dirty="0" smtClean="0"/>
              <a:t>Because of row wise data storage, the disk IO is also increased in case of large data sets even if the row data is compressed.</a:t>
            </a:r>
          </a:p>
          <a:p>
            <a:endParaRPr lang="en-AU" dirty="0" smtClean="0"/>
          </a:p>
          <a:p>
            <a:r>
              <a:rPr lang="en-AU" dirty="0" smtClean="0"/>
              <a:t>By </a:t>
            </a:r>
            <a:r>
              <a:rPr lang="en-AU" dirty="0"/>
              <a:t>storing data in columns rather than rows, the database can more precisely access the data it needs to answer a </a:t>
            </a:r>
            <a:r>
              <a:rPr lang="en-AU" dirty="0" smtClean="0"/>
              <a:t>query and also compression efficiency.</a:t>
            </a:r>
            <a:r>
              <a:rPr lang="en-AU" baseline="30000" dirty="0"/>
              <a:t> </a:t>
            </a:r>
            <a:r>
              <a:rPr lang="en-AU" dirty="0" smtClean="0"/>
              <a:t>It </a:t>
            </a:r>
            <a:r>
              <a:rPr lang="en-AU" dirty="0"/>
              <a:t>is well known that a row of similar data, dates for example, can be compressed more efficiently than disparate data across rows. </a:t>
            </a:r>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4</a:t>
            </a:fld>
            <a:endParaRPr lang="de-DE" altLang="ja-JP"/>
          </a:p>
        </p:txBody>
      </p:sp>
    </p:spTree>
    <p:extLst>
      <p:ext uri="{BB962C8B-B14F-4D97-AF65-F5344CB8AC3E}">
        <p14:creationId xmlns:p14="http://schemas.microsoft.com/office/powerpoint/2010/main" val="39661385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Need of in-memory</a:t>
            </a:r>
            <a:endParaRPr lang="en-AU" dirty="0"/>
          </a:p>
        </p:txBody>
      </p:sp>
      <p:sp>
        <p:nvSpPr>
          <p:cNvPr id="3" name="Content Placeholder 2"/>
          <p:cNvSpPr>
            <a:spLocks noGrp="1"/>
          </p:cNvSpPr>
          <p:nvPr>
            <p:ph idx="1"/>
          </p:nvPr>
        </p:nvSpPr>
        <p:spPr/>
        <p:txBody>
          <a:bodyPr/>
          <a:lstStyle/>
          <a:p>
            <a:r>
              <a:rPr lang="en-AU" dirty="0"/>
              <a:t>In-memory </a:t>
            </a:r>
            <a:r>
              <a:rPr lang="en-AU" dirty="0" smtClean="0"/>
              <a:t>data access is </a:t>
            </a:r>
            <a:r>
              <a:rPr lang="en-AU" dirty="0"/>
              <a:t>an approach to querying data when it resides in a computer’s random access </a:t>
            </a:r>
            <a:r>
              <a:rPr lang="en-AU" dirty="0" smtClean="0"/>
              <a:t>memory, </a:t>
            </a:r>
            <a:r>
              <a:rPr lang="en-AU" dirty="0"/>
              <a:t>as opposed to querying data that is stored on physical disks.  This results in </a:t>
            </a:r>
            <a:r>
              <a:rPr lang="en-AU" dirty="0" smtClean="0"/>
              <a:t>faster </a:t>
            </a:r>
            <a:r>
              <a:rPr lang="en-AU" dirty="0"/>
              <a:t>query response </a:t>
            </a:r>
            <a:r>
              <a:rPr lang="en-AU" dirty="0" smtClean="0"/>
              <a:t>times.</a:t>
            </a:r>
          </a:p>
          <a:p>
            <a:endParaRPr lang="en-AU" dirty="0" smtClean="0"/>
          </a:p>
          <a:p>
            <a:r>
              <a:rPr lang="en-AU" dirty="0" smtClean="0"/>
              <a:t>Allowing </a:t>
            </a:r>
            <a:r>
              <a:rPr lang="en-AU" dirty="0"/>
              <a:t>transactional and analytical applications to simultaneously access the same database is another way to provide real-time analytics </a:t>
            </a:r>
            <a:r>
              <a:rPr lang="en-AU" dirty="0" smtClean="0"/>
              <a:t>capabilities can cause performance problems because of resource conflicts largely due to latency in accessing the data records stored in disk.</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5</a:t>
            </a:fld>
            <a:endParaRPr lang="de-DE" altLang="ja-JP"/>
          </a:p>
        </p:txBody>
      </p:sp>
    </p:spTree>
    <p:extLst>
      <p:ext uri="{BB962C8B-B14F-4D97-AF65-F5344CB8AC3E}">
        <p14:creationId xmlns:p14="http://schemas.microsoft.com/office/powerpoint/2010/main" val="33312437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Architecture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6</a:t>
            </a:fld>
            <a:endParaRPr lang="de-DE" altLang="ja-JP"/>
          </a:p>
        </p:txBody>
      </p:sp>
      <p:pic>
        <p:nvPicPr>
          <p:cNvPr id="5" name="Picture 2" descr="Figure 1: Architecture of the new technology"/>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1253331"/>
            <a:ext cx="8064896" cy="482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6014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Overview of Columnar storage approach</a:t>
            </a:r>
            <a:endParaRPr lang="en-AU" dirty="0"/>
          </a:p>
        </p:txBody>
      </p:sp>
      <p:sp>
        <p:nvSpPr>
          <p:cNvPr id="3" name="Content Placeholder 2"/>
          <p:cNvSpPr>
            <a:spLocks noGrp="1"/>
          </p:cNvSpPr>
          <p:nvPr>
            <p:ph idx="1"/>
          </p:nvPr>
        </p:nvSpPr>
        <p:spPr/>
        <p:txBody>
          <a:bodyPr/>
          <a:lstStyle/>
          <a:p>
            <a:r>
              <a:rPr lang="en-AU" dirty="0" smtClean="0"/>
              <a:t>Columnar storage is implemented as an extension with minimal changes in the backend code.</a:t>
            </a:r>
          </a:p>
          <a:p>
            <a:endParaRPr lang="en-AU" dirty="0" smtClean="0"/>
          </a:p>
          <a:p>
            <a:r>
              <a:rPr lang="en-AU" dirty="0" smtClean="0"/>
              <a:t>The extension needs to be loaded as part of </a:t>
            </a:r>
            <a:r>
              <a:rPr lang="en-AU" dirty="0" err="1" smtClean="0"/>
              <a:t>shared_preload</a:t>
            </a:r>
            <a:r>
              <a:rPr lang="en-AU" dirty="0" err="1"/>
              <a:t>_</a:t>
            </a:r>
            <a:r>
              <a:rPr lang="en-AU" dirty="0" err="1" smtClean="0"/>
              <a:t>libraries</a:t>
            </a:r>
            <a:r>
              <a:rPr lang="en-AU" dirty="0" smtClean="0"/>
              <a:t> during server start.</a:t>
            </a:r>
          </a:p>
          <a:p>
            <a:endParaRPr lang="en-AU" dirty="0"/>
          </a:p>
          <a:p>
            <a:r>
              <a:rPr lang="en-AU" dirty="0" smtClean="0"/>
              <a:t>This extension adds an new index access method called VCI (vertical clustered index).</a:t>
            </a:r>
          </a:p>
          <a:p>
            <a:endParaRPr lang="en-AU" dirty="0"/>
          </a:p>
          <a:p>
            <a:r>
              <a:rPr lang="en-AU" dirty="0" smtClean="0"/>
              <a:t>User needs to create a VCI index on columns that are to be part of columnar storage.</a:t>
            </a:r>
          </a:p>
          <a:p>
            <a:pPr marL="0" indent="0">
              <a:buNone/>
            </a:pPr>
            <a:r>
              <a:rPr lang="en-AU" dirty="0"/>
              <a:t> </a:t>
            </a:r>
            <a:r>
              <a:rPr lang="en-AU" dirty="0" smtClean="0"/>
              <a:t> </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7</a:t>
            </a:fld>
            <a:endParaRPr lang="de-DE" altLang="ja-JP"/>
          </a:p>
        </p:txBody>
      </p:sp>
    </p:spTree>
    <p:extLst>
      <p:ext uri="{BB962C8B-B14F-4D97-AF65-F5344CB8AC3E}">
        <p14:creationId xmlns:p14="http://schemas.microsoft.com/office/powerpoint/2010/main" val="273396566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Overview of Columnar storage approach</a:t>
            </a:r>
            <a:endParaRPr lang="en-AU" dirty="0"/>
          </a:p>
        </p:txBody>
      </p:sp>
      <p:sp>
        <p:nvSpPr>
          <p:cNvPr id="3" name="Content Placeholder 2"/>
          <p:cNvSpPr>
            <a:spLocks noGrp="1"/>
          </p:cNvSpPr>
          <p:nvPr>
            <p:ph idx="1"/>
          </p:nvPr>
        </p:nvSpPr>
        <p:spPr/>
        <p:txBody>
          <a:bodyPr/>
          <a:lstStyle/>
          <a:p>
            <a:r>
              <a:rPr lang="en-AU" dirty="0"/>
              <a:t>To support a proper columnar storage without affecting the performance of write operations and also by providing a good performance improvement to read operations, the best way to achieve it is by splitting storage into two different types.</a:t>
            </a:r>
          </a:p>
          <a:p>
            <a:endParaRPr lang="en-AU" dirty="0"/>
          </a:p>
          <a:p>
            <a:r>
              <a:rPr lang="en-AU" dirty="0"/>
              <a:t>WOS – write optimized storage</a:t>
            </a:r>
          </a:p>
          <a:p>
            <a:pPr lvl="1"/>
            <a:r>
              <a:rPr lang="en-AU" dirty="0"/>
              <a:t>Temporary storage type used for holding the modification of write operations.</a:t>
            </a:r>
          </a:p>
          <a:p>
            <a:pPr lvl="1"/>
            <a:endParaRPr lang="en-AU" dirty="0"/>
          </a:p>
          <a:p>
            <a:r>
              <a:rPr lang="en-AU" dirty="0"/>
              <a:t>ROS – Read optimized storage</a:t>
            </a:r>
          </a:p>
          <a:p>
            <a:pPr lvl="1"/>
            <a:r>
              <a:rPr lang="en-AU" dirty="0"/>
              <a:t>Permanent storage type of columns that are part of the columnar storage</a:t>
            </a:r>
            <a:r>
              <a:rPr lang="en-AU" dirty="0" smtClean="0"/>
              <a:t>.</a:t>
            </a:r>
          </a:p>
          <a:p>
            <a:pPr lvl="1"/>
            <a:endParaRPr lang="en-AU" dirty="0"/>
          </a:p>
          <a:p>
            <a:r>
              <a:rPr lang="en-AU" dirty="0" smtClean="0"/>
              <a:t>To support above design, whenever VCI index is created, it internally creates many relations.</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8</a:t>
            </a:fld>
            <a:endParaRPr lang="de-DE" altLang="ja-JP"/>
          </a:p>
        </p:txBody>
      </p:sp>
    </p:spTree>
    <p:extLst>
      <p:ext uri="{BB962C8B-B14F-4D97-AF65-F5344CB8AC3E}">
        <p14:creationId xmlns:p14="http://schemas.microsoft.com/office/powerpoint/2010/main" val="3707220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Write optimized storage</a:t>
            </a:r>
          </a:p>
        </p:txBody>
      </p:sp>
      <p:sp>
        <p:nvSpPr>
          <p:cNvPr id="3" name="Content Placeholder 2"/>
          <p:cNvSpPr>
            <a:spLocks noGrp="1"/>
          </p:cNvSpPr>
          <p:nvPr>
            <p:ph idx="1"/>
          </p:nvPr>
        </p:nvSpPr>
        <p:spPr/>
        <p:txBody>
          <a:bodyPr/>
          <a:lstStyle/>
          <a:p>
            <a:r>
              <a:rPr lang="en-AU" dirty="0"/>
              <a:t>write optimized storage is the place where the data of all </a:t>
            </a:r>
            <a:r>
              <a:rPr lang="en-AU" dirty="0" smtClean="0"/>
              <a:t>columns that </a:t>
            </a:r>
            <a:r>
              <a:rPr lang="en-AU" dirty="0"/>
              <a:t>are part of columnar storage are stored in a row wise </a:t>
            </a:r>
            <a:r>
              <a:rPr lang="en-AU" dirty="0" smtClean="0"/>
              <a:t>format temporarily.</a:t>
            </a:r>
          </a:p>
          <a:p>
            <a:endParaRPr lang="en-AU" dirty="0" smtClean="0"/>
          </a:p>
          <a:p>
            <a:r>
              <a:rPr lang="en-AU" dirty="0" smtClean="0"/>
              <a:t>The following two relations that are part of  WOS storage</a:t>
            </a:r>
          </a:p>
          <a:p>
            <a:endParaRPr lang="en-AU" dirty="0" smtClean="0"/>
          </a:p>
          <a:p>
            <a:pPr lvl="1"/>
            <a:r>
              <a:rPr lang="en-US" dirty="0" smtClean="0"/>
              <a:t>Data </a:t>
            </a:r>
            <a:r>
              <a:rPr lang="en-US" dirty="0"/>
              <a:t>WOS - contains the tuple data </a:t>
            </a:r>
            <a:r>
              <a:rPr lang="en-US" dirty="0" smtClean="0"/>
              <a:t>of all columns that are part of VCI</a:t>
            </a:r>
          </a:p>
          <a:p>
            <a:pPr lvl="1"/>
            <a:r>
              <a:rPr lang="en-US" dirty="0" smtClean="0"/>
              <a:t>Whiteout </a:t>
            </a:r>
            <a:r>
              <a:rPr lang="en-US" dirty="0"/>
              <a:t>WOS - contains a set of TIDs whose tuple data were called to be deleted</a:t>
            </a:r>
          </a:p>
          <a:p>
            <a:endParaRPr lang="en-AU" dirty="0" smtClean="0"/>
          </a:p>
          <a:p>
            <a:r>
              <a:rPr lang="en-AU" dirty="0"/>
              <a:t>write optimized storage is responsible for MVCC behaviour </a:t>
            </a:r>
            <a:r>
              <a:rPr lang="en-US" dirty="0"/>
              <a:t>in our design. we adopted this approach in order to simplify the data structure of ROS.</a:t>
            </a:r>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9</a:t>
            </a:fld>
            <a:endParaRPr lang="de-DE" altLang="ja-JP"/>
          </a:p>
        </p:txBody>
      </p:sp>
    </p:spTree>
    <p:extLst>
      <p:ext uri="{BB962C8B-B14F-4D97-AF65-F5344CB8AC3E}">
        <p14:creationId xmlns:p14="http://schemas.microsoft.com/office/powerpoint/2010/main" val="4304670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Write optimized storage</a:t>
            </a:r>
          </a:p>
        </p:txBody>
      </p:sp>
      <p:sp>
        <p:nvSpPr>
          <p:cNvPr id="3" name="Content Placeholder 2"/>
          <p:cNvSpPr>
            <a:spLocks noGrp="1"/>
          </p:cNvSpPr>
          <p:nvPr>
            <p:ph idx="1"/>
          </p:nvPr>
        </p:nvSpPr>
        <p:spPr/>
        <p:txBody>
          <a:bodyPr/>
          <a:lstStyle/>
          <a:p>
            <a:r>
              <a:rPr lang="en-AU" dirty="0" smtClean="0"/>
              <a:t>The following diagrams explains data page layout of Data WOS and White out WOS relations.</a:t>
            </a:r>
          </a:p>
          <a:p>
            <a:endParaRPr lang="en-AU" dirty="0"/>
          </a:p>
          <a:p>
            <a:endParaRPr lang="en-AU" dirty="0" smtClean="0"/>
          </a:p>
          <a:p>
            <a:endParaRPr lang="en-AU" dirty="0"/>
          </a:p>
          <a:p>
            <a:endParaRPr lang="en-AU" dirty="0" smtClean="0"/>
          </a:p>
          <a:p>
            <a:endParaRPr lang="en-AU" dirty="0"/>
          </a:p>
          <a:p>
            <a:endParaRPr lang="en-AU" dirty="0" smtClean="0"/>
          </a:p>
          <a:p>
            <a:endParaRPr lang="en-AU" dirty="0" smtClean="0"/>
          </a:p>
          <a:p>
            <a:r>
              <a:rPr lang="en-AU" dirty="0" smtClean="0"/>
              <a:t>All </a:t>
            </a:r>
            <a:r>
              <a:rPr lang="en-AU" dirty="0"/>
              <a:t>the newly added/deleted data is stored in WOS relation with </a:t>
            </a:r>
            <a:r>
              <a:rPr lang="en-AU" dirty="0" err="1"/>
              <a:t>xmin</a:t>
            </a:r>
            <a:r>
              <a:rPr lang="en-AU" dirty="0"/>
              <a:t>/</a:t>
            </a:r>
            <a:r>
              <a:rPr lang="en-AU" dirty="0" err="1"/>
              <a:t>xmax</a:t>
            </a:r>
            <a:r>
              <a:rPr lang="en-AU" dirty="0"/>
              <a:t> information also. If user wants to update/delete the newly added data, it doesn't affect the performance much compared to deleting the data from columnar storage.</a:t>
            </a:r>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10</a:t>
            </a:fld>
            <a:endParaRPr lang="de-DE" altLang="ja-JP"/>
          </a:p>
        </p:txBody>
      </p:sp>
      <p:pic>
        <p:nvPicPr>
          <p:cNvPr id="5" name="図 12"/>
          <p:cNvPicPr/>
          <p:nvPr/>
        </p:nvPicPr>
        <p:blipFill rotWithShape="1">
          <a:blip r:embed="rId2">
            <a:extLst>
              <a:ext uri="{28A0092B-C50C-407E-A947-70E740481C1C}">
                <a14:useLocalDpi xmlns:a14="http://schemas.microsoft.com/office/drawing/2010/main" val="0"/>
              </a:ext>
            </a:extLst>
          </a:blip>
          <a:srcRect r="40000" b="41882"/>
          <a:stretch/>
        </p:blipFill>
        <p:spPr bwMode="auto">
          <a:xfrm>
            <a:off x="1209376" y="2084437"/>
            <a:ext cx="2552700" cy="2352675"/>
          </a:xfrm>
          <a:prstGeom prst="rect">
            <a:avLst/>
          </a:prstGeom>
          <a:ln>
            <a:noFill/>
          </a:ln>
          <a:extLst>
            <a:ext uri="{53640926-AAD7-44D8-BBD7-CCE9431645EC}">
              <a14:shadowObscured xmlns:a14="http://schemas.microsoft.com/office/drawing/2010/main"/>
            </a:ext>
          </a:extLst>
        </p:spPr>
      </p:pic>
      <p:pic>
        <p:nvPicPr>
          <p:cNvPr id="6" name="図 15"/>
          <p:cNvPicPr/>
          <p:nvPr/>
        </p:nvPicPr>
        <p:blipFill rotWithShape="1">
          <a:blip r:embed="rId3">
            <a:extLst>
              <a:ext uri="{28A0092B-C50C-407E-A947-70E740481C1C}">
                <a14:useLocalDpi xmlns:a14="http://schemas.microsoft.com/office/drawing/2010/main" val="0"/>
              </a:ext>
            </a:extLst>
          </a:blip>
          <a:srcRect r="57294" b="43530"/>
          <a:stretch/>
        </p:blipFill>
        <p:spPr bwMode="auto">
          <a:xfrm>
            <a:off x="4499992" y="2118091"/>
            <a:ext cx="1910715" cy="2285365"/>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19255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Write optimized storage</a:t>
            </a:r>
          </a:p>
        </p:txBody>
      </p:sp>
      <p:sp>
        <p:nvSpPr>
          <p:cNvPr id="3" name="Content Placeholder 2"/>
          <p:cNvSpPr>
            <a:spLocks noGrp="1"/>
          </p:cNvSpPr>
          <p:nvPr>
            <p:ph idx="1"/>
          </p:nvPr>
        </p:nvSpPr>
        <p:spPr/>
        <p:txBody>
          <a:bodyPr/>
          <a:lstStyle/>
          <a:p>
            <a:r>
              <a:rPr lang="en-AU" dirty="0" smtClean="0"/>
              <a:t>The </a:t>
            </a:r>
            <a:r>
              <a:rPr lang="en-AU" dirty="0"/>
              <a:t>tuples which don't have multiple copies or frozen data will be moved from WOS to ROS periodically by the background worker process called WOS to ROS converter process. Every column data is stored separately in it's relation file. There is no transaction information is present in ROS. The data in ROS can be referred with tuple ID.</a:t>
            </a:r>
          </a:p>
          <a:p>
            <a:endParaRPr lang="en-AU" dirty="0" smtClean="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11</a:t>
            </a:fld>
            <a:endParaRPr lang="de-DE" altLang="ja-JP"/>
          </a:p>
        </p:txBody>
      </p:sp>
    </p:spTree>
    <p:extLst>
      <p:ext uri="{BB962C8B-B14F-4D97-AF65-F5344CB8AC3E}">
        <p14:creationId xmlns:p14="http://schemas.microsoft.com/office/powerpoint/2010/main" val="19358741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12</a:t>
            </a:fld>
            <a:endParaRPr lang="de-DE" altLang="ja-JP"/>
          </a:p>
        </p:txBody>
      </p:sp>
      <p:sp>
        <p:nvSpPr>
          <p:cNvPr id="3" name="Content Placeholder 2"/>
          <p:cNvSpPr>
            <a:spLocks noGrp="1"/>
          </p:cNvSpPr>
          <p:nvPr>
            <p:ph idx="1"/>
          </p:nvPr>
        </p:nvSpPr>
        <p:spPr/>
        <p:txBody>
          <a:bodyPr/>
          <a:lstStyle/>
          <a:p>
            <a:r>
              <a:rPr lang="en-US" dirty="0" smtClean="0"/>
              <a:t>Read optimized storage is the location where the actual column relation data is represented. In further slides we will discuss the following details that are important for ROS.</a:t>
            </a:r>
          </a:p>
          <a:p>
            <a:pPr lvl="1"/>
            <a:endParaRPr lang="en-US" dirty="0" smtClean="0"/>
          </a:p>
          <a:p>
            <a:pPr lvl="1"/>
            <a:r>
              <a:rPr lang="en-US" dirty="0" smtClean="0"/>
              <a:t>Overview of ROS</a:t>
            </a:r>
          </a:p>
          <a:p>
            <a:pPr lvl="1"/>
            <a:r>
              <a:rPr lang="en-US" dirty="0" smtClean="0"/>
              <a:t>ROS Extent</a:t>
            </a:r>
          </a:p>
          <a:p>
            <a:pPr lvl="1"/>
            <a:r>
              <a:rPr lang="en-US" dirty="0" smtClean="0"/>
              <a:t>ROS column data access</a:t>
            </a:r>
          </a:p>
          <a:p>
            <a:pPr lvl="1"/>
            <a:r>
              <a:rPr lang="en-US" dirty="0"/>
              <a:t>ROS Delete vector</a:t>
            </a:r>
          </a:p>
          <a:p>
            <a:pPr lvl="1"/>
            <a:endParaRPr lang="en-US" dirty="0" smtClean="0"/>
          </a:p>
          <a:p>
            <a:endParaRPr lang="en-AU" dirty="0"/>
          </a:p>
        </p:txBody>
      </p:sp>
    </p:spTree>
    <p:extLst>
      <p:ext uri="{BB962C8B-B14F-4D97-AF65-F5344CB8AC3E}">
        <p14:creationId xmlns:p14="http://schemas.microsoft.com/office/powerpoint/2010/main" val="71593178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13</a:t>
            </a:fld>
            <a:endParaRPr lang="de-DE" altLang="ja-JP"/>
          </a:p>
        </p:txBody>
      </p:sp>
      <p:sp>
        <p:nvSpPr>
          <p:cNvPr id="3" name="Content Placeholder 2"/>
          <p:cNvSpPr>
            <a:spLocks noGrp="1"/>
          </p:cNvSpPr>
          <p:nvPr>
            <p:ph idx="1"/>
          </p:nvPr>
        </p:nvSpPr>
        <p:spPr/>
        <p:txBody>
          <a:bodyPr/>
          <a:lstStyle/>
          <a:p>
            <a:r>
              <a:rPr lang="en-US" dirty="0" smtClean="0"/>
              <a:t>Read optimized storage is where all the columns data is individually stored in separate data files.</a:t>
            </a:r>
          </a:p>
          <a:p>
            <a:endParaRPr lang="en-US" dirty="0" smtClean="0"/>
          </a:p>
          <a:p>
            <a:r>
              <a:rPr lang="en-US" dirty="0" smtClean="0"/>
              <a:t>Differently </a:t>
            </a:r>
            <a:r>
              <a:rPr lang="en-US" dirty="0"/>
              <a:t>to WOS, ROS data is not managed by the TID used in the original table. When the data is transferred from WOS to ROS, an internal ID called Columnar Record Identifier (CRID) is assigned to the set of columnar data (one data for each column</a:t>
            </a:r>
            <a:r>
              <a:rPr lang="en-US" dirty="0" smtClean="0"/>
              <a:t>).</a:t>
            </a:r>
          </a:p>
          <a:p>
            <a:endParaRPr lang="en-US" dirty="0"/>
          </a:p>
          <a:p>
            <a:r>
              <a:rPr lang="en-US" dirty="0" smtClean="0"/>
              <a:t>CRID is a combination of extent number and offset of the record in the extent. </a:t>
            </a:r>
          </a:p>
          <a:p>
            <a:endParaRPr lang="en-US" dirty="0" smtClean="0"/>
          </a:p>
          <a:p>
            <a:endParaRPr lang="en-AU" dirty="0"/>
          </a:p>
        </p:txBody>
      </p:sp>
    </p:spTree>
    <p:extLst>
      <p:ext uri="{BB962C8B-B14F-4D97-AF65-F5344CB8AC3E}">
        <p14:creationId xmlns:p14="http://schemas.microsoft.com/office/powerpoint/2010/main" val="29235762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14</a:t>
            </a:fld>
            <a:endParaRPr lang="de-DE" altLang="ja-JP"/>
          </a:p>
        </p:txBody>
      </p:sp>
      <p:sp>
        <p:nvSpPr>
          <p:cNvPr id="3" name="Content Placeholder 2"/>
          <p:cNvSpPr>
            <a:spLocks noGrp="1"/>
          </p:cNvSpPr>
          <p:nvPr>
            <p:ph idx="1"/>
          </p:nvPr>
        </p:nvSpPr>
        <p:spPr/>
        <p:txBody>
          <a:bodyPr/>
          <a:lstStyle/>
          <a:p>
            <a:r>
              <a:rPr lang="en-US" dirty="0" smtClean="0"/>
              <a:t>The </a:t>
            </a:r>
            <a:r>
              <a:rPr lang="en-US" dirty="0"/>
              <a:t>CRID gives a logical position of the columnar data, and is generated in increasing order of record registration. Columnar data are stored in column data relations, one for each column, and the CRID is used to find the position of the columnar data that compose a record in each different column data relation</a:t>
            </a:r>
            <a:r>
              <a:rPr lang="en-US" dirty="0" smtClean="0"/>
              <a:t>.</a:t>
            </a:r>
          </a:p>
          <a:p>
            <a:endParaRPr lang="en-AU" dirty="0"/>
          </a:p>
          <a:p>
            <a:r>
              <a:rPr lang="en-US" dirty="0" smtClean="0"/>
              <a:t>Extent </a:t>
            </a:r>
            <a:r>
              <a:rPr lang="en-US" dirty="0"/>
              <a:t>is introduced as a unit of data management on ROS. One extent is assumed to be a unit that contains a fixed number of consecutive CRIDs. When a large amount of records are transferred to ROS during the WOS</a:t>
            </a:r>
            <a:r>
              <a:rPr lang="ja-JP" altLang="en-US" dirty="0"/>
              <a:t>→</a:t>
            </a:r>
            <a:r>
              <a:rPr lang="en-US" dirty="0"/>
              <a:t>ROS conversion, the storing is divided and executed in units of extents.</a:t>
            </a:r>
            <a:endParaRPr lang="en-AU" dirty="0"/>
          </a:p>
        </p:txBody>
      </p:sp>
    </p:spTree>
    <p:extLst>
      <p:ext uri="{BB962C8B-B14F-4D97-AF65-F5344CB8AC3E}">
        <p14:creationId xmlns:p14="http://schemas.microsoft.com/office/powerpoint/2010/main" val="309827875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15</a:t>
            </a:fld>
            <a:endParaRPr lang="de-DE" altLang="ja-JP"/>
          </a:p>
        </p:txBody>
      </p:sp>
      <p:sp>
        <p:nvSpPr>
          <p:cNvPr id="3" name="Content Placeholder 2"/>
          <p:cNvSpPr>
            <a:spLocks noGrp="1"/>
          </p:cNvSpPr>
          <p:nvPr>
            <p:ph idx="1"/>
          </p:nvPr>
        </p:nvSpPr>
        <p:spPr/>
        <p:txBody>
          <a:bodyPr/>
          <a:lstStyle/>
          <a:p>
            <a:r>
              <a:rPr lang="en-US" b="1" dirty="0"/>
              <a:t>ROS Extent:</a:t>
            </a:r>
            <a:endParaRPr lang="en-AU" dirty="0"/>
          </a:p>
          <a:p>
            <a:r>
              <a:rPr lang="en-US" dirty="0" smtClean="0"/>
              <a:t>An </a:t>
            </a:r>
            <a:r>
              <a:rPr lang="en-US" dirty="0"/>
              <a:t>extent is a logical data block in ROS. One extent contains 262,144 records. In order to obtain the position from CRID with a couple of operations, the number of records in an extent is fixed, including unused CRID. Since the column-element sizes differ from each other, the sizes of extents differ as shown in figure</a:t>
            </a:r>
            <a:r>
              <a:rPr lang="en-US" dirty="0" smtClean="0"/>
              <a:t>.</a:t>
            </a:r>
          </a:p>
          <a:p>
            <a:endParaRPr lang="en-AU" dirty="0"/>
          </a:p>
          <a:p>
            <a:endParaRPr lang="en-AU" dirty="0"/>
          </a:p>
        </p:txBody>
      </p:sp>
      <p:pic>
        <p:nvPicPr>
          <p:cNvPr id="6" name="図 25"/>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3356992"/>
            <a:ext cx="4320480"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99074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16</a:t>
            </a:fld>
            <a:endParaRPr lang="de-DE" altLang="ja-JP"/>
          </a:p>
        </p:txBody>
      </p:sp>
      <p:sp>
        <p:nvSpPr>
          <p:cNvPr id="3" name="Content Placeholder 2"/>
          <p:cNvSpPr>
            <a:spLocks noGrp="1"/>
          </p:cNvSpPr>
          <p:nvPr>
            <p:ph idx="1"/>
          </p:nvPr>
        </p:nvSpPr>
        <p:spPr/>
        <p:txBody>
          <a:bodyPr/>
          <a:lstStyle/>
          <a:p>
            <a:r>
              <a:rPr lang="en-US" dirty="0"/>
              <a:t>The position of an extent in the relation, the algorithm of compression of ROS data, and dictionaries for compression are specified per extent</a:t>
            </a:r>
            <a:r>
              <a:rPr lang="en-US" dirty="0" smtClean="0"/>
              <a:t>.</a:t>
            </a:r>
          </a:p>
          <a:p>
            <a:endParaRPr lang="en-US" dirty="0" smtClean="0"/>
          </a:p>
          <a:p>
            <a:r>
              <a:rPr lang="en-US" dirty="0" smtClean="0"/>
              <a:t>The </a:t>
            </a:r>
            <a:r>
              <a:rPr lang="en-US" dirty="0"/>
              <a:t>WOS to ROS translation is also performed by unit of extent.  The garbage collection of deleted rows is performed for each extent.  The gathered unused CRIDs at the end of an extent are reused when a new row is appended to the extent. </a:t>
            </a:r>
            <a:endParaRPr lang="en-AU" dirty="0"/>
          </a:p>
          <a:p>
            <a:endParaRPr lang="en-US" dirty="0" smtClean="0"/>
          </a:p>
          <a:p>
            <a:r>
              <a:rPr lang="en-US" dirty="0" smtClean="0"/>
              <a:t>An </a:t>
            </a:r>
            <a:r>
              <a:rPr lang="en-US" dirty="0"/>
              <a:t>extent with columns of fixed column-element lengths occupies a fixed number of DB pages.  Therefore, a fixed number of continuous DB pages are assigned to an extent, to prevent fragmentation. </a:t>
            </a:r>
            <a:endParaRPr lang="en-US" dirty="0" smtClean="0"/>
          </a:p>
          <a:p>
            <a:endParaRPr lang="en-AU" dirty="0"/>
          </a:p>
        </p:txBody>
      </p:sp>
    </p:spTree>
    <p:extLst>
      <p:ext uri="{BB962C8B-B14F-4D97-AF65-F5344CB8AC3E}">
        <p14:creationId xmlns:p14="http://schemas.microsoft.com/office/powerpoint/2010/main" val="1618769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Read Optimized Storage</a:t>
            </a:r>
          </a:p>
        </p:txBody>
      </p:sp>
      <p:sp>
        <p:nvSpPr>
          <p:cNvPr id="3" name="Content Placeholder 2"/>
          <p:cNvSpPr>
            <a:spLocks noGrp="1"/>
          </p:cNvSpPr>
          <p:nvPr>
            <p:ph idx="1"/>
          </p:nvPr>
        </p:nvSpPr>
        <p:spPr/>
        <p:txBody>
          <a:bodyPr/>
          <a:lstStyle/>
          <a:p>
            <a:r>
              <a:rPr lang="en-US" dirty="0"/>
              <a:t>The following figures explains the details of </a:t>
            </a:r>
            <a:r>
              <a:rPr lang="en-US" dirty="0" smtClean="0"/>
              <a:t>mapping of an </a:t>
            </a:r>
            <a:r>
              <a:rPr lang="en-US" dirty="0"/>
              <a:t>extent to DB pages and the information stored in an extent.</a:t>
            </a:r>
            <a:endParaRPr lang="en-AU" dirty="0"/>
          </a:p>
          <a:p>
            <a:endParaRPr lang="en-AU" dirty="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17</a:t>
            </a:fld>
            <a:endParaRPr lang="de-DE" altLang="ja-JP"/>
          </a:p>
        </p:txBody>
      </p:sp>
      <p:pic>
        <p:nvPicPr>
          <p:cNvPr id="5" name="図 17"/>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1988840"/>
            <a:ext cx="2880320" cy="3600400"/>
          </a:xfrm>
          <a:prstGeom prst="rect">
            <a:avLst/>
          </a:prstGeom>
          <a:noFill/>
          <a:ln>
            <a:noFill/>
          </a:ln>
        </p:spPr>
      </p:pic>
      <p:pic>
        <p:nvPicPr>
          <p:cNvPr id="6" name="図 16"/>
          <p:cNvPicPr/>
          <p:nvPr/>
        </p:nvPicPr>
        <p:blipFill>
          <a:blip r:embed="rId3">
            <a:extLst>
              <a:ext uri="{28A0092B-C50C-407E-A947-70E740481C1C}">
                <a14:useLocalDpi xmlns:a14="http://schemas.microsoft.com/office/drawing/2010/main" val="0"/>
              </a:ext>
            </a:extLst>
          </a:blip>
          <a:srcRect/>
          <a:stretch>
            <a:fillRect/>
          </a:stretch>
        </p:blipFill>
        <p:spPr bwMode="auto">
          <a:xfrm>
            <a:off x="4427984" y="1795165"/>
            <a:ext cx="2952328" cy="3794075"/>
          </a:xfrm>
          <a:prstGeom prst="rect">
            <a:avLst/>
          </a:prstGeom>
          <a:noFill/>
          <a:ln>
            <a:noFill/>
          </a:ln>
        </p:spPr>
      </p:pic>
    </p:spTree>
    <p:extLst>
      <p:ext uri="{BB962C8B-B14F-4D97-AF65-F5344CB8AC3E}">
        <p14:creationId xmlns:p14="http://schemas.microsoft.com/office/powerpoint/2010/main" val="9687449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Read Optimized Storage</a:t>
            </a:r>
          </a:p>
        </p:txBody>
      </p:sp>
      <p:sp>
        <p:nvSpPr>
          <p:cNvPr id="3" name="Content Placeholder 2"/>
          <p:cNvSpPr>
            <a:spLocks noGrp="1"/>
          </p:cNvSpPr>
          <p:nvPr>
            <p:ph idx="1"/>
          </p:nvPr>
        </p:nvSpPr>
        <p:spPr/>
        <p:txBody>
          <a:bodyPr/>
          <a:lstStyle/>
          <a:p>
            <a:r>
              <a:rPr lang="en-US" dirty="0"/>
              <a:t>In PostgreSQL, very long data with variable length format are </a:t>
            </a:r>
            <a:r>
              <a:rPr lang="en-US" dirty="0" err="1"/>
              <a:t>TOASTed</a:t>
            </a:r>
            <a:r>
              <a:rPr lang="en-US" dirty="0"/>
              <a:t> externally.  In order to reduce data size in columns, the information of TOAST links is stored in the data area in extent, and the highest two bits in the column-element length data are used to indicate whether the datum is a link or a raw datum.  This is shown in the below figure and table.</a:t>
            </a:r>
            <a:endParaRPr lang="en-AU" dirty="0"/>
          </a:p>
          <a:p>
            <a:endParaRPr lang="en-AU" dirty="0"/>
          </a:p>
          <a:p>
            <a:endParaRPr lang="en-AU" dirty="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18</a:t>
            </a:fld>
            <a:endParaRPr lang="de-DE" altLang="ja-JP"/>
          </a:p>
        </p:txBody>
      </p:sp>
      <p:pic>
        <p:nvPicPr>
          <p:cNvPr id="7" name="図 18"/>
          <p:cNvPicPr/>
          <p:nvPr/>
        </p:nvPicPr>
        <p:blipFill>
          <a:blip r:embed="rId2">
            <a:extLst>
              <a:ext uri="{28A0092B-C50C-407E-A947-70E740481C1C}">
                <a14:useLocalDpi xmlns:a14="http://schemas.microsoft.com/office/drawing/2010/main" val="0"/>
              </a:ext>
            </a:extLst>
          </a:blip>
          <a:srcRect/>
          <a:stretch>
            <a:fillRect/>
          </a:stretch>
        </p:blipFill>
        <p:spPr bwMode="auto">
          <a:xfrm>
            <a:off x="2915816" y="3212976"/>
            <a:ext cx="1945005" cy="1414145"/>
          </a:xfrm>
          <a:prstGeom prst="rect">
            <a:avLst/>
          </a:prstGeom>
          <a:noFill/>
          <a:ln>
            <a:noFill/>
          </a:ln>
        </p:spPr>
      </p:pic>
      <p:graphicFrame>
        <p:nvGraphicFramePr>
          <p:cNvPr id="9" name="Table 8"/>
          <p:cNvGraphicFramePr>
            <a:graphicFrameLocks noGrp="1"/>
          </p:cNvGraphicFramePr>
          <p:nvPr>
            <p:extLst>
              <p:ext uri="{D42A27DB-BD31-4B8C-83A1-F6EECF244321}">
                <p14:modId xmlns:p14="http://schemas.microsoft.com/office/powerpoint/2010/main" val="3912030169"/>
              </p:ext>
            </p:extLst>
          </p:nvPr>
        </p:nvGraphicFramePr>
        <p:xfrm>
          <a:off x="3059832" y="5085184"/>
          <a:ext cx="2698115" cy="670560"/>
        </p:xfrm>
        <a:graphic>
          <a:graphicData uri="http://schemas.openxmlformats.org/drawingml/2006/table">
            <a:tbl>
              <a:tblPr firstRow="1" firstCol="1" bandRow="1"/>
              <a:tblGrid>
                <a:gridCol w="1257935"/>
                <a:gridCol w="1440180"/>
              </a:tblGrid>
              <a:tr h="0">
                <a:tc>
                  <a:txBody>
                    <a:bodyPr/>
                    <a:lstStyle/>
                    <a:p>
                      <a:pPr algn="just">
                        <a:spcAft>
                          <a:spcPts val="0"/>
                        </a:spcAft>
                      </a:pPr>
                      <a:r>
                        <a:rPr lang="en-US" sz="1100" kern="100">
                          <a:solidFill>
                            <a:srgbClr val="000000"/>
                          </a:solidFill>
                          <a:effectLst/>
                          <a:latin typeface="MS Gothic"/>
                          <a:cs typeface="Times New Roman"/>
                        </a:rPr>
                        <a:t>Value of two bits</a:t>
                      </a:r>
                      <a:endParaRPr lang="en-AU" sz="1000" kern="10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kern="100">
                          <a:solidFill>
                            <a:srgbClr val="000000"/>
                          </a:solidFill>
                          <a:effectLst/>
                          <a:latin typeface="MS Gothic"/>
                          <a:cs typeface="Times New Roman"/>
                        </a:rPr>
                        <a:t>Kind of data</a:t>
                      </a:r>
                      <a:endParaRPr lang="en-AU" sz="1000" kern="10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en-US" sz="1100" kern="100">
                          <a:solidFill>
                            <a:srgbClr val="000000"/>
                          </a:solidFill>
                          <a:effectLst/>
                          <a:latin typeface="MS Gothic"/>
                          <a:cs typeface="Times New Roman"/>
                        </a:rPr>
                        <a:t>00</a:t>
                      </a:r>
                      <a:endParaRPr lang="en-AU" sz="1000" kern="10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kern="100">
                          <a:solidFill>
                            <a:srgbClr val="000000"/>
                          </a:solidFill>
                          <a:effectLst/>
                          <a:latin typeface="MS Gothic"/>
                          <a:cs typeface="Times New Roman"/>
                        </a:rPr>
                        <a:t>Raw data</a:t>
                      </a:r>
                      <a:endParaRPr lang="en-AU" sz="1000" kern="10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en-US" sz="1100" kern="100">
                          <a:solidFill>
                            <a:srgbClr val="000000"/>
                          </a:solidFill>
                          <a:effectLst/>
                          <a:latin typeface="MS Gothic"/>
                          <a:cs typeface="Times New Roman"/>
                        </a:rPr>
                        <a:t>10</a:t>
                      </a:r>
                      <a:endParaRPr lang="en-AU" sz="1000" kern="10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en-US" sz="1100" kern="100" dirty="0">
                          <a:solidFill>
                            <a:srgbClr val="000000"/>
                          </a:solidFill>
                          <a:effectLst/>
                          <a:latin typeface="MS Gothic"/>
                          <a:cs typeface="Times New Roman"/>
                        </a:rPr>
                        <a:t>External TOAST</a:t>
                      </a:r>
                      <a:endParaRPr lang="en-AU" sz="1000" kern="100" dirty="0">
                        <a:effectLst/>
                        <a:latin typeface="MS Gothic"/>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38360978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Read Optimized Storage</a:t>
            </a:r>
          </a:p>
        </p:txBody>
      </p:sp>
      <p:sp>
        <p:nvSpPr>
          <p:cNvPr id="3" name="Content Placeholder 2"/>
          <p:cNvSpPr>
            <a:spLocks noGrp="1"/>
          </p:cNvSpPr>
          <p:nvPr>
            <p:ph idx="1"/>
          </p:nvPr>
        </p:nvSpPr>
        <p:spPr/>
        <p:txBody>
          <a:bodyPr/>
          <a:lstStyle/>
          <a:p>
            <a:r>
              <a:rPr lang="en-US" b="1" dirty="0"/>
              <a:t>ROS Column data access:</a:t>
            </a:r>
            <a:endParaRPr lang="en-AU" dirty="0"/>
          </a:p>
          <a:p>
            <a:r>
              <a:rPr lang="en-US" dirty="0"/>
              <a:t> </a:t>
            </a:r>
            <a:r>
              <a:rPr lang="en-US" dirty="0" smtClean="0"/>
              <a:t>The </a:t>
            </a:r>
            <a:r>
              <a:rPr lang="en-US" dirty="0"/>
              <a:t>following figure explains the details of how the column data relation can be reached from a VCI main relation.</a:t>
            </a:r>
            <a:endParaRPr lang="en-AU" dirty="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19</a:t>
            </a:fld>
            <a:endParaRPr lang="de-DE" altLang="ja-JP"/>
          </a:p>
        </p:txBody>
      </p:sp>
      <p:pic>
        <p:nvPicPr>
          <p:cNvPr id="5" name="図 19"/>
          <p:cNvPicPr/>
          <p:nvPr/>
        </p:nvPicPr>
        <p:blipFill>
          <a:blip r:embed="rId2">
            <a:extLst>
              <a:ext uri="{28A0092B-C50C-407E-A947-70E740481C1C}">
                <a14:useLocalDpi xmlns:a14="http://schemas.microsoft.com/office/drawing/2010/main" val="0"/>
              </a:ext>
            </a:extLst>
          </a:blip>
          <a:srcRect/>
          <a:stretch>
            <a:fillRect/>
          </a:stretch>
        </p:blipFill>
        <p:spPr bwMode="auto">
          <a:xfrm>
            <a:off x="1691680" y="2348880"/>
            <a:ext cx="4829175" cy="3863975"/>
          </a:xfrm>
          <a:prstGeom prst="rect">
            <a:avLst/>
          </a:prstGeom>
          <a:noFill/>
          <a:ln>
            <a:noFill/>
          </a:ln>
        </p:spPr>
      </p:pic>
    </p:spTree>
    <p:extLst>
      <p:ext uri="{BB962C8B-B14F-4D97-AF65-F5344CB8AC3E}">
        <p14:creationId xmlns:p14="http://schemas.microsoft.com/office/powerpoint/2010/main" val="155323620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Read Optimized Storage</a:t>
            </a:r>
          </a:p>
        </p:txBody>
      </p:sp>
      <p:sp>
        <p:nvSpPr>
          <p:cNvPr id="3" name="Content Placeholder 2"/>
          <p:cNvSpPr>
            <a:spLocks noGrp="1"/>
          </p:cNvSpPr>
          <p:nvPr>
            <p:ph idx="1"/>
          </p:nvPr>
        </p:nvSpPr>
        <p:spPr/>
        <p:txBody>
          <a:bodyPr/>
          <a:lstStyle/>
          <a:p>
            <a:r>
              <a:rPr lang="en-US" dirty="0" smtClean="0"/>
              <a:t>For fixed column length datatypes, </a:t>
            </a:r>
            <a:r>
              <a:rPr lang="en-US" dirty="0"/>
              <a:t>both compressed and raw, the </a:t>
            </a:r>
            <a:r>
              <a:rPr lang="en-US" dirty="0" smtClean="0"/>
              <a:t>column </a:t>
            </a:r>
            <a:r>
              <a:rPr lang="en-US" dirty="0"/>
              <a:t>size is known, and the positions of the data are directly calculated from CRID.  The extent ID is obtained by dividing CRID by the number of rows in an extent, and the remainder is the position in the extent</a:t>
            </a:r>
            <a:r>
              <a:rPr lang="en-US" dirty="0" smtClean="0"/>
              <a:t>.</a:t>
            </a:r>
          </a:p>
          <a:p>
            <a:endParaRPr lang="en-US" dirty="0"/>
          </a:p>
          <a:p>
            <a:r>
              <a:rPr lang="en-US" dirty="0" smtClean="0"/>
              <a:t>For columns </a:t>
            </a:r>
            <a:r>
              <a:rPr lang="en-US" dirty="0"/>
              <a:t>with variable </a:t>
            </a:r>
            <a:r>
              <a:rPr lang="en-US" dirty="0" smtClean="0"/>
              <a:t>lengths</a:t>
            </a:r>
            <a:r>
              <a:rPr lang="en-US" dirty="0"/>
              <a:t>, </a:t>
            </a:r>
            <a:r>
              <a:rPr lang="en-US" dirty="0" smtClean="0"/>
              <a:t>by recording </a:t>
            </a:r>
            <a:r>
              <a:rPr lang="en-US" dirty="0"/>
              <a:t>the </a:t>
            </a:r>
            <a:r>
              <a:rPr lang="en-US" dirty="0" smtClean="0"/>
              <a:t>offset of the data location </a:t>
            </a:r>
            <a:r>
              <a:rPr lang="en-US" dirty="0"/>
              <a:t>for each column-element </a:t>
            </a:r>
            <a:r>
              <a:rPr lang="en-US" dirty="0" smtClean="0"/>
              <a:t>in the CRID offset, the data can referred.</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20</a:t>
            </a:fld>
            <a:endParaRPr lang="de-DE" altLang="ja-JP"/>
          </a:p>
        </p:txBody>
      </p:sp>
    </p:spTree>
    <p:extLst>
      <p:ext uri="{BB962C8B-B14F-4D97-AF65-F5344CB8AC3E}">
        <p14:creationId xmlns:p14="http://schemas.microsoft.com/office/powerpoint/2010/main" val="40882531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21</a:t>
            </a:fld>
            <a:endParaRPr lang="de-DE" altLang="ja-JP"/>
          </a:p>
        </p:txBody>
      </p:sp>
      <p:sp>
        <p:nvSpPr>
          <p:cNvPr id="3" name="Content Placeholder 2"/>
          <p:cNvSpPr>
            <a:spLocks noGrp="1"/>
          </p:cNvSpPr>
          <p:nvPr>
            <p:ph idx="1"/>
          </p:nvPr>
        </p:nvSpPr>
        <p:spPr/>
        <p:txBody>
          <a:bodyPr/>
          <a:lstStyle/>
          <a:p>
            <a:r>
              <a:rPr lang="en-US" b="1" dirty="0" smtClean="0"/>
              <a:t>ROS </a:t>
            </a:r>
            <a:r>
              <a:rPr lang="en-US" b="1" dirty="0"/>
              <a:t>Delete Vector</a:t>
            </a:r>
            <a:r>
              <a:rPr lang="en-US" b="1" dirty="0" smtClean="0"/>
              <a:t>:</a:t>
            </a:r>
            <a:r>
              <a:rPr lang="en-US" dirty="0"/>
              <a:t> </a:t>
            </a:r>
            <a:endParaRPr lang="en-AU" dirty="0" smtClean="0"/>
          </a:p>
          <a:p>
            <a:r>
              <a:rPr lang="en-US" dirty="0" smtClean="0"/>
              <a:t>Delete vector is a bit vector of representing whether the row is deleted from ROS or not.  Delete vector itself is also a fixed-length column data, and the eight bits for continuous eight rows are packed into a byte data in ROS.  In processing queries, only rows without deletion marks are used.</a:t>
            </a:r>
          </a:p>
          <a:p>
            <a:endParaRPr lang="en-US" dirty="0" smtClean="0"/>
          </a:p>
          <a:p>
            <a:r>
              <a:rPr lang="en-US" dirty="0" smtClean="0"/>
              <a:t>After </a:t>
            </a:r>
            <a:r>
              <a:rPr lang="en-US" dirty="0"/>
              <a:t>some periods, deleted rows are collected by copying-garbage-collection.  The live rows are copied from the beginning of an empty extent, and this allows getting consecutive unused CRIDs together at the end of the extent as a result</a:t>
            </a:r>
            <a:r>
              <a:rPr lang="en-US" dirty="0" smtClean="0"/>
              <a:t>.</a:t>
            </a:r>
          </a:p>
        </p:txBody>
      </p:sp>
    </p:spTree>
    <p:extLst>
      <p:ext uri="{BB962C8B-B14F-4D97-AF65-F5344CB8AC3E}">
        <p14:creationId xmlns:p14="http://schemas.microsoft.com/office/powerpoint/2010/main" val="410051674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22</a:t>
            </a:fld>
            <a:endParaRPr lang="de-DE" altLang="ja-JP"/>
          </a:p>
        </p:txBody>
      </p:sp>
      <p:sp>
        <p:nvSpPr>
          <p:cNvPr id="3" name="Content Placeholder 2"/>
          <p:cNvSpPr>
            <a:spLocks noGrp="1"/>
          </p:cNvSpPr>
          <p:nvPr>
            <p:ph idx="1"/>
          </p:nvPr>
        </p:nvSpPr>
        <p:spPr/>
        <p:txBody>
          <a:bodyPr/>
          <a:lstStyle/>
          <a:p>
            <a:r>
              <a:rPr lang="en-US" dirty="0"/>
              <a:t>The unused CRIDs are reused for WOS to ROS transformation in the future.  The reason to use copying-garbage collection is to continue processing queries during garbage collection. </a:t>
            </a:r>
            <a:endParaRPr lang="en-AU" dirty="0"/>
          </a:p>
          <a:p>
            <a:endParaRPr lang="en-US" dirty="0" smtClean="0"/>
          </a:p>
          <a:p>
            <a:r>
              <a:rPr lang="en-US" dirty="0" smtClean="0"/>
              <a:t>Copying-garbage </a:t>
            </a:r>
            <a:r>
              <a:rPr lang="en-US" dirty="0"/>
              <a:t>collection copies only live data in an extent into an unused contiguous area inside the relation. Queries issued before copying can access data in an original source extent area, while queries issues after copying can access data in a copied destination extent area</a:t>
            </a:r>
            <a:r>
              <a:rPr lang="en-US" dirty="0" smtClean="0"/>
              <a:t>.</a:t>
            </a:r>
          </a:p>
          <a:p>
            <a:endParaRPr lang="en-US" dirty="0" smtClean="0"/>
          </a:p>
          <a:p>
            <a:r>
              <a:rPr lang="en-US" dirty="0" smtClean="0"/>
              <a:t>As </a:t>
            </a:r>
            <a:r>
              <a:rPr lang="en-US" dirty="0"/>
              <a:t>soon as there are no queries left that access data in the source extent area, the source extent area is reclaimed. Thus, queries can access data without stopping even in garbage-collection.  </a:t>
            </a:r>
            <a:endParaRPr lang="en-AU" dirty="0"/>
          </a:p>
          <a:p>
            <a:endParaRPr lang="en-AU" dirty="0"/>
          </a:p>
          <a:p>
            <a:endParaRPr lang="en-AU" dirty="0" smtClean="0"/>
          </a:p>
          <a:p>
            <a:endParaRPr lang="en-AU" dirty="0"/>
          </a:p>
        </p:txBody>
      </p:sp>
    </p:spTree>
    <p:extLst>
      <p:ext uri="{BB962C8B-B14F-4D97-AF65-F5344CB8AC3E}">
        <p14:creationId xmlns:p14="http://schemas.microsoft.com/office/powerpoint/2010/main" val="10007440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Read Optimized Storage</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23</a:t>
            </a:fld>
            <a:endParaRPr lang="de-DE" altLang="ja-JP"/>
          </a:p>
        </p:txBody>
      </p:sp>
      <p:sp>
        <p:nvSpPr>
          <p:cNvPr id="3" name="Content Placeholder 2"/>
          <p:cNvSpPr>
            <a:spLocks noGrp="1"/>
          </p:cNvSpPr>
          <p:nvPr>
            <p:ph idx="1"/>
          </p:nvPr>
        </p:nvSpPr>
        <p:spPr/>
        <p:txBody>
          <a:bodyPr/>
          <a:lstStyle/>
          <a:p>
            <a:r>
              <a:rPr lang="en-US" dirty="0"/>
              <a:t>The following diagram explains the details of how the garbage collection works.</a:t>
            </a:r>
            <a:endParaRPr lang="en-AU" dirty="0"/>
          </a:p>
          <a:p>
            <a:endParaRPr lang="en-AU" dirty="0"/>
          </a:p>
          <a:p>
            <a:endParaRPr lang="en-AU" dirty="0" smtClean="0"/>
          </a:p>
          <a:p>
            <a:endParaRPr lang="en-AU" dirty="0"/>
          </a:p>
        </p:txBody>
      </p:sp>
      <p:pic>
        <p:nvPicPr>
          <p:cNvPr id="5" name="図 13"/>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1724977"/>
            <a:ext cx="7776864" cy="4152295"/>
          </a:xfrm>
          <a:prstGeom prst="rect">
            <a:avLst/>
          </a:prstGeom>
          <a:noFill/>
          <a:ln>
            <a:noFill/>
          </a:ln>
        </p:spPr>
      </p:pic>
    </p:spTree>
    <p:extLst>
      <p:ext uri="{BB962C8B-B14F-4D97-AF65-F5344CB8AC3E}">
        <p14:creationId xmlns:p14="http://schemas.microsoft.com/office/powerpoint/2010/main" val="219951707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Data movement from WOS to ROS</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24</a:t>
            </a:fld>
            <a:endParaRPr lang="de-DE" altLang="ja-JP"/>
          </a:p>
        </p:txBody>
      </p:sp>
      <p:sp>
        <p:nvSpPr>
          <p:cNvPr id="3" name="Content Placeholder 2"/>
          <p:cNvSpPr>
            <a:spLocks noGrp="1"/>
          </p:cNvSpPr>
          <p:nvPr>
            <p:ph idx="1"/>
          </p:nvPr>
        </p:nvSpPr>
        <p:spPr/>
        <p:txBody>
          <a:bodyPr/>
          <a:lstStyle/>
          <a:p>
            <a:r>
              <a:rPr lang="en-AU" dirty="0" smtClean="0"/>
              <a:t>A background </a:t>
            </a:r>
            <a:r>
              <a:rPr lang="en-AU" dirty="0"/>
              <a:t>worker process </a:t>
            </a:r>
            <a:r>
              <a:rPr lang="en-AU" dirty="0" smtClean="0"/>
              <a:t>called ROS daemon similar like </a:t>
            </a:r>
            <a:r>
              <a:rPr lang="en-AU" dirty="0" err="1" smtClean="0"/>
              <a:t>autovacuum</a:t>
            </a:r>
            <a:r>
              <a:rPr lang="en-AU" dirty="0" smtClean="0"/>
              <a:t> launcher, launches worker processes that does the </a:t>
            </a:r>
            <a:r>
              <a:rPr lang="en-AU" dirty="0"/>
              <a:t>following</a:t>
            </a:r>
          </a:p>
          <a:p>
            <a:endParaRPr lang="en-AU" dirty="0"/>
          </a:p>
          <a:p>
            <a:r>
              <a:rPr lang="en-AU" dirty="0"/>
              <a:t>1. WOS to ROS conversion</a:t>
            </a:r>
          </a:p>
          <a:p>
            <a:r>
              <a:rPr lang="en-AU" dirty="0"/>
              <a:t>2. Update delete vector(Whiteout WOS to delete vector conversion)</a:t>
            </a:r>
          </a:p>
          <a:p>
            <a:r>
              <a:rPr lang="en-AU" dirty="0"/>
              <a:t>3. Collect deleted rows in an extent</a:t>
            </a:r>
          </a:p>
          <a:p>
            <a:r>
              <a:rPr lang="en-AU" dirty="0"/>
              <a:t>4. Update TIDCRID relation with TID-CRID update list</a:t>
            </a:r>
          </a:p>
          <a:p>
            <a:r>
              <a:rPr lang="en-AU" dirty="0"/>
              <a:t>5. Collect unused extent</a:t>
            </a:r>
          </a:p>
        </p:txBody>
      </p:sp>
    </p:spTree>
    <p:extLst>
      <p:ext uri="{BB962C8B-B14F-4D97-AF65-F5344CB8AC3E}">
        <p14:creationId xmlns:p14="http://schemas.microsoft.com/office/powerpoint/2010/main" val="7375777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SQL operations</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25</a:t>
            </a:fld>
            <a:endParaRPr lang="de-DE" altLang="ja-JP"/>
          </a:p>
        </p:txBody>
      </p:sp>
      <p:sp>
        <p:nvSpPr>
          <p:cNvPr id="6" name="Content Placeholder 5"/>
          <p:cNvSpPr>
            <a:spLocks noGrp="1"/>
          </p:cNvSpPr>
          <p:nvPr>
            <p:ph idx="1"/>
          </p:nvPr>
        </p:nvSpPr>
        <p:spPr/>
        <p:txBody>
          <a:bodyPr/>
          <a:lstStyle/>
          <a:p>
            <a:r>
              <a:rPr lang="en-US" dirty="0" smtClean="0"/>
              <a:t>All the INSERT/DELETE operations directly takes place at WOS relations and these will be periodically transferred to ROS.</a:t>
            </a:r>
            <a:endParaRPr lang="en-AU" dirty="0"/>
          </a:p>
        </p:txBody>
      </p:sp>
      <p:pic>
        <p:nvPicPr>
          <p:cNvPr id="7" name="図 4"/>
          <p:cNvPicPr>
            <a:picLocks/>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348880"/>
            <a:ext cx="8614395" cy="41486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932741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SQL Operations</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26</a:t>
            </a:fld>
            <a:endParaRPr lang="de-DE" altLang="ja-JP"/>
          </a:p>
        </p:txBody>
      </p:sp>
      <p:pic>
        <p:nvPicPr>
          <p:cNvPr id="1026" name="図 24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259968"/>
            <a:ext cx="7056784" cy="5121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37481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SQL Operations</a:t>
            </a:r>
            <a:endParaRPr lang="en-AU" dirty="0"/>
          </a:p>
        </p:txBody>
      </p:sp>
      <p:sp>
        <p:nvSpPr>
          <p:cNvPr id="3" name="Content Placeholder 2"/>
          <p:cNvSpPr>
            <a:spLocks noGrp="1"/>
          </p:cNvSpPr>
          <p:nvPr>
            <p:ph idx="1"/>
          </p:nvPr>
        </p:nvSpPr>
        <p:spPr/>
        <p:txBody>
          <a:bodyPr/>
          <a:lstStyle/>
          <a:p>
            <a:pPr lvl="0"/>
            <a:r>
              <a:rPr lang="en-AU" dirty="0"/>
              <a:t>During each query execution, Data WOS &amp; Whiteout WOS corresponding to </a:t>
            </a:r>
            <a:r>
              <a:rPr lang="en-AU" dirty="0" smtClean="0"/>
              <a:t>the columnar </a:t>
            </a:r>
            <a:r>
              <a:rPr lang="en-AU" dirty="0"/>
              <a:t>storage table will be converted into Local ROS. Life of Local </a:t>
            </a:r>
            <a:r>
              <a:rPr lang="en-AU" dirty="0" smtClean="0"/>
              <a:t>ROS ends </a:t>
            </a:r>
            <a:r>
              <a:rPr lang="en-AU" dirty="0"/>
              <a:t>with each query execution. </a:t>
            </a:r>
            <a:r>
              <a:rPr lang="en-US" dirty="0"/>
              <a:t>The extent number of local ROS is shaken from -1 to small one. </a:t>
            </a:r>
            <a:endParaRPr lang="en-US" dirty="0" smtClean="0"/>
          </a:p>
          <a:p>
            <a:pPr lvl="0"/>
            <a:endParaRPr lang="en-US" dirty="0" smtClean="0"/>
          </a:p>
          <a:p>
            <a:pPr lvl="0"/>
            <a:r>
              <a:rPr lang="en-US" dirty="0" smtClean="0"/>
              <a:t>All the visible data from the WOS and whiteout WOS is transformed into Local ROS at the start of the query execution.</a:t>
            </a:r>
            <a:endParaRPr lang="en-AU" dirty="0"/>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27</a:t>
            </a:fld>
            <a:endParaRPr lang="de-DE" altLang="ja-JP"/>
          </a:p>
        </p:txBody>
      </p:sp>
    </p:spTree>
    <p:extLst>
      <p:ext uri="{BB962C8B-B14F-4D97-AF65-F5344CB8AC3E}">
        <p14:creationId xmlns:p14="http://schemas.microsoft.com/office/powerpoint/2010/main" val="137849005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In-memory approach</a:t>
            </a:r>
            <a:endParaRPr lang="en-AU" dirty="0"/>
          </a:p>
        </p:txBody>
      </p:sp>
      <p:sp>
        <p:nvSpPr>
          <p:cNvPr id="3" name="Content Placeholder 2"/>
          <p:cNvSpPr>
            <a:spLocks noGrp="1"/>
          </p:cNvSpPr>
          <p:nvPr>
            <p:ph idx="1"/>
          </p:nvPr>
        </p:nvSpPr>
        <p:spPr/>
        <p:txBody>
          <a:bodyPr/>
          <a:lstStyle/>
          <a:p>
            <a:r>
              <a:rPr lang="en-AU" dirty="0" smtClean="0"/>
              <a:t>As we already checked need of in-memory approach, columnar storage to work properly, we need to make sure that most of the data resides in shared buffers along with OLTP operations.</a:t>
            </a:r>
          </a:p>
          <a:p>
            <a:endParaRPr lang="en-AU" dirty="0" smtClean="0"/>
          </a:p>
          <a:p>
            <a:r>
              <a:rPr lang="en-AU" dirty="0" smtClean="0"/>
              <a:t>Instead of separate mechanism of in-memory approach, we can try to reuse the shared buffers logic.</a:t>
            </a:r>
          </a:p>
          <a:p>
            <a:endParaRPr lang="en-AU" dirty="0" smtClean="0"/>
          </a:p>
          <a:p>
            <a:r>
              <a:rPr lang="en-AU" dirty="0" smtClean="0"/>
              <a:t>To achieve the same, we can do something like the following,</a:t>
            </a:r>
          </a:p>
          <a:p>
            <a:pPr lvl="1"/>
            <a:r>
              <a:rPr lang="en-AU" dirty="0" smtClean="0"/>
              <a:t>Reserve some shared buffers space to columnar storage tables.</a:t>
            </a:r>
          </a:p>
          <a:p>
            <a:pPr lvl="1"/>
            <a:r>
              <a:rPr lang="en-AU" dirty="0" smtClean="0"/>
              <a:t>The shared buffer pages that are used by the columnar storage tables will be recycled only when their usage crosses the specified reserved ratio.</a:t>
            </a:r>
          </a:p>
          <a:p>
            <a:pPr lvl="1"/>
            <a:r>
              <a:rPr lang="en-AU" dirty="0" smtClean="0"/>
              <a:t>This way it will be ensured that most of the columnar table pages resides in shared buffers.</a:t>
            </a:r>
          </a:p>
          <a:p>
            <a:pPr lvl="1"/>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28</a:t>
            </a:fld>
            <a:endParaRPr lang="de-DE" altLang="ja-JP"/>
          </a:p>
        </p:txBody>
      </p:sp>
    </p:spTree>
    <p:extLst>
      <p:ext uri="{BB962C8B-B14F-4D97-AF65-F5344CB8AC3E}">
        <p14:creationId xmlns:p14="http://schemas.microsoft.com/office/powerpoint/2010/main" val="2420268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In-memory approach</a:t>
            </a:r>
          </a:p>
        </p:txBody>
      </p:sp>
      <p:sp>
        <p:nvSpPr>
          <p:cNvPr id="3" name="Content Placeholder 2"/>
          <p:cNvSpPr>
            <a:spLocks noGrp="1"/>
          </p:cNvSpPr>
          <p:nvPr>
            <p:ph idx="1"/>
          </p:nvPr>
        </p:nvSpPr>
        <p:spPr/>
        <p:txBody>
          <a:bodyPr/>
          <a:lstStyle/>
          <a:p>
            <a:r>
              <a:rPr lang="en-AU" dirty="0" smtClean="0"/>
              <a:t>New GUC configuration parameter to specify reserve ratio for columnar storage tables.</a:t>
            </a:r>
          </a:p>
          <a:p>
            <a:pPr lvl="1"/>
            <a:r>
              <a:rPr lang="en-AU" dirty="0" err="1" smtClean="0"/>
              <a:t>Reserve_buffer_ratio</a:t>
            </a:r>
            <a:r>
              <a:rPr lang="en-AU" dirty="0" smtClean="0"/>
              <a:t> – (0 – 75)</a:t>
            </a:r>
          </a:p>
          <a:p>
            <a:endParaRPr lang="en-AU" dirty="0" smtClean="0"/>
          </a:p>
          <a:p>
            <a:r>
              <a:rPr lang="en-AU" dirty="0" smtClean="0"/>
              <a:t>Create a separate shared buffer pool for columnar storage tables similar like oracle multi buffer pools, but this needs proper design changes.</a:t>
            </a:r>
          </a:p>
          <a:p>
            <a:endParaRPr lang="en-AU" dirty="0" smtClean="0"/>
          </a:p>
          <a:p>
            <a:r>
              <a:rPr lang="en-AU" dirty="0" smtClean="0"/>
              <a:t>A new </a:t>
            </a:r>
            <a:r>
              <a:rPr lang="en-AU" dirty="0" err="1" smtClean="0"/>
              <a:t>reloption</a:t>
            </a:r>
            <a:r>
              <a:rPr lang="en-AU" dirty="0" smtClean="0"/>
              <a:t> can be added to specify the table that needs the stable buffer option.</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29</a:t>
            </a:fld>
            <a:endParaRPr lang="de-DE" altLang="ja-JP"/>
          </a:p>
        </p:txBody>
      </p:sp>
    </p:spTree>
    <p:extLst>
      <p:ext uri="{BB962C8B-B14F-4D97-AF65-F5344CB8AC3E}">
        <p14:creationId xmlns:p14="http://schemas.microsoft.com/office/powerpoint/2010/main" val="10377140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Performance comparison with other commercial databases</a:t>
            </a:r>
            <a:endParaRPr lang="en-AU" sz="3600"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30</a:t>
            </a:fld>
            <a:endParaRPr lang="de-DE" altLang="ja-JP"/>
          </a:p>
        </p:txBody>
      </p:sp>
      <p:graphicFrame>
        <p:nvGraphicFramePr>
          <p:cNvPr id="6" name="Content Placeholder 5"/>
          <p:cNvGraphicFramePr>
            <a:graphicFrameLocks noGrp="1"/>
          </p:cNvGraphicFramePr>
          <p:nvPr>
            <p:ph idx="1"/>
          </p:nvPr>
        </p:nvGraphicFramePr>
        <p:xfrm>
          <a:off x="168275" y="1098410"/>
          <a:ext cx="8786812" cy="5135843"/>
        </p:xfrm>
        <a:graphic>
          <a:graphicData uri="http://schemas.openxmlformats.org/drawingml/2006/table">
            <a:tbl>
              <a:tblPr/>
              <a:tblGrid>
                <a:gridCol w="327951"/>
                <a:gridCol w="701136"/>
                <a:gridCol w="802913"/>
                <a:gridCol w="802913"/>
                <a:gridCol w="802913"/>
                <a:gridCol w="802913"/>
                <a:gridCol w="621975"/>
                <a:gridCol w="655901"/>
                <a:gridCol w="633284"/>
                <a:gridCol w="678518"/>
                <a:gridCol w="633284"/>
                <a:gridCol w="667210"/>
                <a:gridCol w="655901"/>
              </a:tblGrid>
              <a:tr h="698874">
                <a:tc>
                  <a:txBody>
                    <a:bodyPr/>
                    <a:lstStyle/>
                    <a:p>
                      <a:pPr algn="l" fontAlgn="ctr"/>
                      <a:r>
                        <a:rPr lang="en-AU" sz="1000" b="0" i="0" u="none" strike="noStrike">
                          <a:solidFill>
                            <a:srgbClr val="000000"/>
                          </a:solidFill>
                          <a:effectLst/>
                          <a:latin typeface="Calibri"/>
                        </a:rPr>
                        <a:t> </a:t>
                      </a:r>
                    </a:p>
                  </a:txBody>
                  <a:tcPr marL="6785" marR="6785" marT="6785"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0" i="0" u="none" strike="noStrike">
                          <a:solidFill>
                            <a:srgbClr val="000000"/>
                          </a:solidFill>
                          <a:effectLst/>
                          <a:latin typeface="ＭＳ Ｐゴシック"/>
                        </a:rPr>
                        <a:t>PostgreSQL</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0" i="0" u="none" strike="noStrike">
                          <a:solidFill>
                            <a:srgbClr val="000000"/>
                          </a:solidFill>
                          <a:effectLst/>
                          <a:latin typeface="ＭＳ Ｐゴシック"/>
                        </a:rPr>
                        <a:t>VCI</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0" i="0" u="none" strike="noStrike">
                          <a:solidFill>
                            <a:srgbClr val="000000"/>
                          </a:solidFill>
                          <a:effectLst/>
                          <a:latin typeface="ＭＳ Ｐゴシック"/>
                        </a:rPr>
                        <a:t>VCI </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0" i="0" u="none" strike="noStrike">
                          <a:solidFill>
                            <a:srgbClr val="000000"/>
                          </a:solidFill>
                          <a:effectLst/>
                          <a:latin typeface="ＭＳ Ｐゴシック"/>
                        </a:rPr>
                        <a:t>VCI Performance</a:t>
                      </a:r>
                    </a:p>
                  </a:txBody>
                  <a:tcPr marL="6785" marR="6785" marT="6785"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0" i="0" u="none" strike="noStrike">
                          <a:solidFill>
                            <a:srgbClr val="000000"/>
                          </a:solidFill>
                          <a:effectLst/>
                          <a:latin typeface="ＭＳ Ｐゴシック"/>
                        </a:rPr>
                        <a:t>VCI Performance</a:t>
                      </a:r>
                    </a:p>
                  </a:txBody>
                  <a:tcPr marL="6785" marR="6785" marT="6785"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RDBMS1</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RDBMS1</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RDBMS2</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RDBMS3</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RDBDMS3</a:t>
                      </a:r>
                      <a:br>
                        <a:rPr lang="en-AU" sz="1000" b="0" i="0" u="none" strike="noStrike">
                          <a:solidFill>
                            <a:srgbClr val="000000"/>
                          </a:solidFill>
                          <a:effectLst/>
                          <a:latin typeface="Calibri"/>
                        </a:rPr>
                      </a:br>
                      <a:r>
                        <a:rPr lang="en-AU" sz="1000" b="0" i="0" u="none" strike="noStrike">
                          <a:solidFill>
                            <a:srgbClr val="000000"/>
                          </a:solidFill>
                          <a:effectLst/>
                          <a:latin typeface="Calibri"/>
                        </a:rPr>
                        <a:t>40CPU</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RDBDMS3</a:t>
                      </a:r>
                      <a:br>
                        <a:rPr lang="en-AU" sz="1000" b="0" i="0" u="none" strike="noStrike">
                          <a:solidFill>
                            <a:srgbClr val="000000"/>
                          </a:solidFill>
                          <a:effectLst/>
                          <a:latin typeface="Calibri"/>
                        </a:rPr>
                      </a:br>
                      <a:r>
                        <a:rPr lang="en-AU" sz="1000" b="0" i="0" u="none" strike="noStrike">
                          <a:solidFill>
                            <a:srgbClr val="000000"/>
                          </a:solidFill>
                          <a:effectLst/>
                          <a:latin typeface="Calibri"/>
                        </a:rPr>
                        <a:t>1CPU</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RDBMS3</a:t>
                      </a:r>
                      <a:br>
                        <a:rPr lang="en-AU" sz="1000" b="0" i="0" u="none" strike="noStrike">
                          <a:solidFill>
                            <a:srgbClr val="000000"/>
                          </a:solidFill>
                          <a:effectLst/>
                          <a:latin typeface="Calibri"/>
                        </a:rPr>
                      </a:br>
                      <a:r>
                        <a:rPr lang="en-AU" sz="1000" b="0" i="0" u="none" strike="noStrike">
                          <a:solidFill>
                            <a:srgbClr val="000000"/>
                          </a:solidFill>
                          <a:effectLst/>
                          <a:latin typeface="Calibri"/>
                        </a:rPr>
                        <a:t>40CPU</a:t>
                      </a:r>
                    </a:p>
                  </a:txBody>
                  <a:tcPr marL="6785" marR="6785" marT="6785"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98874">
                <a:tc>
                  <a:txBody>
                    <a:bodyPr/>
                    <a:lstStyle/>
                    <a:p>
                      <a:pPr algn="l" fontAlgn="ctr"/>
                      <a:r>
                        <a:rPr lang="en-AU" sz="1000" b="0" i="0" u="none" strike="noStrike">
                          <a:solidFill>
                            <a:srgbClr val="000000"/>
                          </a:solidFill>
                          <a:effectLst/>
                          <a:latin typeface="Calibri"/>
                        </a:rPr>
                        <a:t> </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1" i="0" u="none" strike="noStrike">
                          <a:solidFill>
                            <a:srgbClr val="000000"/>
                          </a:solidFill>
                          <a:effectLst/>
                          <a:latin typeface="ＭＳ Ｐゴシック"/>
                        </a:rPr>
                        <a:t>VCI off</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1" i="0" u="none" strike="noStrike">
                          <a:solidFill>
                            <a:srgbClr val="000000"/>
                          </a:solidFill>
                          <a:effectLst/>
                          <a:latin typeface="ＭＳ Ｐゴシック"/>
                        </a:rPr>
                        <a:t>1CPU</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1" i="0" u="none" strike="noStrike">
                          <a:solidFill>
                            <a:srgbClr val="000000"/>
                          </a:solidFill>
                          <a:effectLst/>
                          <a:latin typeface="ＭＳ Ｐゴシック"/>
                        </a:rPr>
                        <a:t>40CPU</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1" i="0" u="none" strike="noStrike">
                          <a:solidFill>
                            <a:srgbClr val="000000"/>
                          </a:solidFill>
                          <a:effectLst/>
                          <a:latin typeface="ＭＳ Ｐゴシック"/>
                        </a:rPr>
                        <a:t>1CPU</a:t>
                      </a:r>
                    </a:p>
                  </a:txBody>
                  <a:tcPr marL="6785" marR="6785" marT="6785"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AU" sz="1000" b="1" i="0" u="none" strike="noStrike">
                          <a:solidFill>
                            <a:srgbClr val="000000"/>
                          </a:solidFill>
                          <a:effectLst/>
                          <a:latin typeface="ＭＳ Ｐゴシック"/>
                        </a:rPr>
                        <a:t>40CPU</a:t>
                      </a:r>
                    </a:p>
                  </a:txBody>
                  <a:tcPr marL="6785" marR="6785" marT="6785"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Column</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Row</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1000" b="0" i="0" u="none" strike="noStrike">
                          <a:solidFill>
                            <a:srgbClr val="000000"/>
                          </a:solidFill>
                          <a:effectLst/>
                          <a:latin typeface="Calibri"/>
                        </a:rPr>
                        <a:t> </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AU" sz="1000" b="0" i="0" u="none" strike="noStrike">
                          <a:solidFill>
                            <a:srgbClr val="000000"/>
                          </a:solidFill>
                          <a:effectLst/>
                          <a:latin typeface="Calibri"/>
                        </a:rPr>
                        <a:t>1CPU</a:t>
                      </a:r>
                      <a:br>
                        <a:rPr lang="en-AU" sz="1000" b="0" i="0" u="none" strike="noStrike">
                          <a:solidFill>
                            <a:srgbClr val="000000"/>
                          </a:solidFill>
                          <a:effectLst/>
                          <a:latin typeface="Calibri"/>
                        </a:rPr>
                      </a:br>
                      <a:r>
                        <a:rPr lang="en-AU" sz="1000" b="0" i="0" u="none" strike="noStrike">
                          <a:solidFill>
                            <a:srgbClr val="000000"/>
                          </a:solidFill>
                          <a:effectLst/>
                          <a:latin typeface="Calibri"/>
                        </a:rPr>
                        <a:t>Row</a:t>
                      </a:r>
                    </a:p>
                  </a:txBody>
                  <a:tcPr marL="6785" marR="6785" marT="6785"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AU" sz="1000" b="0" i="0" u="none" strike="noStrike">
                          <a:solidFill>
                            <a:srgbClr val="000000"/>
                          </a:solidFill>
                          <a:effectLst/>
                          <a:latin typeface="Calibri"/>
                        </a:rPr>
                        <a:t>40CPU</a:t>
                      </a:r>
                      <a:br>
                        <a:rPr lang="en-AU" sz="1000" b="0" i="0" u="none" strike="noStrike">
                          <a:solidFill>
                            <a:srgbClr val="000000"/>
                          </a:solidFill>
                          <a:effectLst/>
                          <a:latin typeface="Calibri"/>
                        </a:rPr>
                      </a:br>
                      <a:r>
                        <a:rPr lang="en-AU" sz="1000" b="0" i="0" u="none" strike="noStrike">
                          <a:solidFill>
                            <a:srgbClr val="000000"/>
                          </a:solidFill>
                          <a:effectLst/>
                          <a:latin typeface="Calibri"/>
                        </a:rPr>
                        <a:t>Row</a:t>
                      </a:r>
                    </a:p>
                  </a:txBody>
                  <a:tcPr marL="6785" marR="6785" marT="6785"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AU" sz="1000" b="0" i="0" u="none" strike="noStrike">
                          <a:solidFill>
                            <a:srgbClr val="000000"/>
                          </a:solidFill>
                          <a:effectLst/>
                          <a:latin typeface="Calibri"/>
                        </a:rPr>
                        <a:t>1CPU</a:t>
                      </a:r>
                      <a:br>
                        <a:rPr lang="en-AU" sz="1000" b="0" i="0" u="none" strike="noStrike">
                          <a:solidFill>
                            <a:srgbClr val="000000"/>
                          </a:solidFill>
                          <a:effectLst/>
                          <a:latin typeface="Calibri"/>
                        </a:rPr>
                      </a:br>
                      <a:r>
                        <a:rPr lang="en-AU" sz="1000" b="0" i="0" u="none" strike="noStrike">
                          <a:solidFill>
                            <a:srgbClr val="000000"/>
                          </a:solidFill>
                          <a:effectLst/>
                          <a:latin typeface="Calibri"/>
                        </a:rPr>
                        <a:t>In memory option</a:t>
                      </a:r>
                    </a:p>
                  </a:txBody>
                  <a:tcPr marL="6785" marR="6785" marT="6785"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en-AU" sz="1000" b="0" i="0" u="none" strike="noStrike">
                          <a:solidFill>
                            <a:srgbClr val="000000"/>
                          </a:solidFill>
                          <a:effectLst/>
                          <a:latin typeface="Calibri"/>
                        </a:rPr>
                        <a:t>40CPU</a:t>
                      </a:r>
                      <a:br>
                        <a:rPr lang="en-AU" sz="1000" b="0" i="0" u="none" strike="noStrike">
                          <a:solidFill>
                            <a:srgbClr val="000000"/>
                          </a:solidFill>
                          <a:effectLst/>
                          <a:latin typeface="Calibri"/>
                        </a:rPr>
                      </a:br>
                      <a:r>
                        <a:rPr lang="en-AU" sz="1000" b="0" i="0" u="none" strike="noStrike">
                          <a:solidFill>
                            <a:srgbClr val="000000"/>
                          </a:solidFill>
                          <a:effectLst/>
                          <a:latin typeface="Calibri"/>
                        </a:rPr>
                        <a:t>In memory option</a:t>
                      </a:r>
                    </a:p>
                  </a:txBody>
                  <a:tcPr marL="6785" marR="6785" marT="6785"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5333">
                <a:tc>
                  <a:txBody>
                    <a:bodyPr/>
                    <a:lstStyle/>
                    <a:p>
                      <a:pPr algn="l" fontAlgn="b"/>
                      <a:r>
                        <a:rPr lang="en-AU" sz="1000" b="0" i="0" u="none" strike="noStrike">
                          <a:solidFill>
                            <a:srgbClr val="000000"/>
                          </a:solidFill>
                          <a:effectLst/>
                          <a:latin typeface="Calibri"/>
                        </a:rPr>
                        <a:t> </a:t>
                      </a:r>
                    </a:p>
                  </a:txBody>
                  <a:tcPr marL="6785" marR="6785" marT="6785"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1000" b="1" i="0" u="none" strike="noStrike">
                          <a:solidFill>
                            <a:srgbClr val="000000"/>
                          </a:solidFill>
                          <a:effectLst/>
                          <a:latin typeface="ＭＳ Ｐゴシック"/>
                        </a:rPr>
                        <a:t>Execution time (ms)</a:t>
                      </a:r>
                    </a:p>
                  </a:txBody>
                  <a:tcPr marL="6785" marR="6785" marT="6785"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162844">
                <a:tc>
                  <a:txBody>
                    <a:bodyPr/>
                    <a:lstStyle/>
                    <a:p>
                      <a:pPr algn="l" fontAlgn="b"/>
                      <a:r>
                        <a:rPr lang="en-AU" sz="1000" b="0" i="0" u="none" strike="noStrike">
                          <a:solidFill>
                            <a:srgbClr val="000000"/>
                          </a:solidFill>
                          <a:effectLst/>
                          <a:latin typeface="ＭＳ Ｐゴシック"/>
                        </a:rPr>
                        <a:t>Q1</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91,841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26,090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1,004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25,942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975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4,312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2,227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532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38,935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1,618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32,307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1,119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Q2</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4,894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4,784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4,449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4,963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2,060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1,387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4,606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1,601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531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685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302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1,006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Q3</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28,999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16,996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14,690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16,805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2,701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8,716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5,945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2,836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1,678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1,473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908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954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Q4</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5,000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5,373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3,179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5,097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843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1,545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2,784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2,484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15,701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1,190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8,825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628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162844">
                <a:tc>
                  <a:txBody>
                    <a:bodyPr/>
                    <a:lstStyle/>
                    <a:p>
                      <a:pPr algn="l" fontAlgn="b"/>
                      <a:r>
                        <a:rPr lang="en-AU" sz="1000" b="0" i="0" u="none" strike="noStrike">
                          <a:solidFill>
                            <a:srgbClr val="000000"/>
                          </a:solidFill>
                          <a:effectLst/>
                          <a:latin typeface="ＭＳ Ｐゴシック"/>
                        </a:rPr>
                        <a:t>Q5</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13,709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8,431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6,790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9,006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1,068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1,617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4,694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1,420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21,824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1,798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10,199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2,213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Q6</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9,015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7,516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7,691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534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284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416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154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8,796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692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453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51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162844">
                <a:tc>
                  <a:txBody>
                    <a:bodyPr/>
                    <a:lstStyle/>
                    <a:p>
                      <a:pPr algn="l" fontAlgn="b"/>
                      <a:r>
                        <a:rPr lang="en-AU" sz="1000" b="0" i="0" u="none" strike="noStrike">
                          <a:solidFill>
                            <a:srgbClr val="000000"/>
                          </a:solidFill>
                          <a:effectLst/>
                          <a:latin typeface="ＭＳ Ｐゴシック"/>
                        </a:rPr>
                        <a:t>Q7</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14,502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13,110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14,029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13,958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1,674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1,342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19,567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420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18,568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1,848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6,125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1,415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Q8</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5,253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5,022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4,604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4,884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605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1,887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19,233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1,504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17,348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2,024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3,558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1,897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Q9</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69,843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69,138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67,276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66,411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6,387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150,000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535,358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1,214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33,695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4,904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18,217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2,587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162844">
                <a:tc>
                  <a:txBody>
                    <a:bodyPr/>
                    <a:lstStyle/>
                    <a:p>
                      <a:pPr algn="l" fontAlgn="b"/>
                      <a:r>
                        <a:rPr lang="en-AU" sz="1000" b="0" i="0" u="none" strike="noStrike">
                          <a:solidFill>
                            <a:srgbClr val="000000"/>
                          </a:solidFill>
                          <a:effectLst/>
                          <a:latin typeface="ＭＳ Ｐゴシック"/>
                        </a:rPr>
                        <a:t>Q10</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11,064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11,376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9,152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11,430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3,522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743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4,584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3,812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4,718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1,526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887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1,371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Q11</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1,315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1,171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1,118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1,298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1,319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616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306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763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2,689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724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763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607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Q12</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12,610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17,475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2,329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17,468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718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571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34,863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720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13,815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1,134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6,188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651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Q13</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60,433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59,243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58,342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60,309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60,454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1,899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11,358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6,763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28,415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1,261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21,574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898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r>
              <a:tr h="162844">
                <a:tc>
                  <a:txBody>
                    <a:bodyPr/>
                    <a:lstStyle/>
                    <a:p>
                      <a:pPr algn="l" fontAlgn="b"/>
                      <a:r>
                        <a:rPr lang="en-AU" sz="1000" b="0" i="0" u="none" strike="noStrike">
                          <a:solidFill>
                            <a:srgbClr val="000000"/>
                          </a:solidFill>
                          <a:effectLst/>
                          <a:latin typeface="ＭＳ Ｐゴシック"/>
                        </a:rPr>
                        <a:t>Q14</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3,993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8,470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2,347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8,546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1,517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1,787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750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191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15,046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1,013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1,768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495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9630">
                <a:tc>
                  <a:txBody>
                    <a:bodyPr/>
                    <a:lstStyle/>
                    <a:p>
                      <a:pPr algn="l" fontAlgn="b"/>
                      <a:r>
                        <a:rPr lang="en-AU" sz="1000" b="0" i="0" u="none" strike="noStrike">
                          <a:solidFill>
                            <a:srgbClr val="000000"/>
                          </a:solidFill>
                          <a:effectLst/>
                          <a:latin typeface="ＭＳ Ｐゴシック"/>
                        </a:rPr>
                        <a:t>Q16</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20,252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19,796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19,198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20,202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19,332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1,037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7,357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605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4,153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1,326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2,805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1,371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Q17</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1,877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1,680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1,408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1,631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209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276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1,640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9,420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561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261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2,128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503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Q18</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43,769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42,302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42,602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44,541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43,099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3,647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21,768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1,840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16,720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1,587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13,862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2,227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Q19</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1,486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1,080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395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1,105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99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214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26,308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297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1,350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100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1,074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309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Q20</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2,013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1,859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1,605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1,977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303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179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ctr"/>
                      <a:r>
                        <a:rPr lang="en-AU" sz="1000" b="0" i="0" u="none" strike="noStrike">
                          <a:solidFill>
                            <a:srgbClr val="000000"/>
                          </a:solidFill>
                          <a:effectLst/>
                          <a:latin typeface="Calibri"/>
                        </a:rPr>
                        <a:t>10,797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564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2,926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20,100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2,299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2,441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Q21</a:t>
                      </a:r>
                    </a:p>
                  </a:txBody>
                  <a:tcPr marL="6785" marR="6785" marT="6785" marB="0" anchor="b">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24,863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24,630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24,228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25,495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2,323 </a:t>
                      </a:r>
                    </a:p>
                  </a:txBody>
                  <a:tcPr marL="6785" marR="6785" marT="6785" marB="0" anchor="b">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13,794 </a:t>
                      </a:r>
                    </a:p>
                  </a:txBody>
                  <a:tcPr marL="6785" marR="6785" marT="6785"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34,946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1,557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167,817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8,360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167,417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6,998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2844">
                <a:tc>
                  <a:txBody>
                    <a:bodyPr/>
                    <a:lstStyle/>
                    <a:p>
                      <a:pPr algn="l" fontAlgn="b"/>
                      <a:r>
                        <a:rPr lang="en-AU" sz="1000" b="0" i="0" u="none" strike="noStrike">
                          <a:solidFill>
                            <a:srgbClr val="000000"/>
                          </a:solidFill>
                          <a:effectLst/>
                          <a:latin typeface="ＭＳ Ｐゴシック"/>
                        </a:rPr>
                        <a:t>Q22</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3,270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2,503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1,023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2,630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AU" sz="1000" b="0" i="0" u="none" strike="noStrike">
                          <a:solidFill>
                            <a:srgbClr val="000000"/>
                          </a:solidFill>
                          <a:effectLst/>
                          <a:latin typeface="Calibri"/>
                        </a:rPr>
                        <a:t>331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n-AU" sz="1000" b="0" i="0" u="none" strike="noStrike">
                          <a:solidFill>
                            <a:srgbClr val="000000"/>
                          </a:solidFill>
                          <a:effectLst/>
                          <a:latin typeface="Calibri"/>
                        </a:rPr>
                        <a:t>569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6,872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n-AU" sz="1000" b="0" i="0" u="none" strike="noStrike">
                          <a:solidFill>
                            <a:srgbClr val="000000"/>
                          </a:solidFill>
                          <a:effectLst/>
                          <a:latin typeface="Calibri"/>
                        </a:rPr>
                        <a:t>305 </a:t>
                      </a:r>
                    </a:p>
                  </a:txBody>
                  <a:tcPr marL="6785" marR="6785" marT="678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r" fontAlgn="b"/>
                      <a:r>
                        <a:rPr lang="en-AU" sz="1000" b="0" i="0" u="none" strike="noStrike">
                          <a:solidFill>
                            <a:srgbClr val="000000"/>
                          </a:solidFill>
                          <a:effectLst/>
                          <a:latin typeface="Calibri"/>
                        </a:rPr>
                        <a:t>2,189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a:solidFill>
                            <a:srgbClr val="000000"/>
                          </a:solidFill>
                          <a:effectLst/>
                          <a:latin typeface="Calibri"/>
                        </a:rPr>
                        <a:t>524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t"/>
                      <a:r>
                        <a:rPr lang="en-AU" sz="1000" b="0" i="0" u="none" strike="noStrike">
                          <a:solidFill>
                            <a:srgbClr val="000000"/>
                          </a:solidFill>
                          <a:effectLst/>
                          <a:latin typeface="Calibri"/>
                        </a:rPr>
                        <a:t>3,368 </a:t>
                      </a:r>
                    </a:p>
                  </a:txBody>
                  <a:tcPr marL="6785" marR="6785" marT="6785"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en-AU" sz="1000" b="0" i="0" u="none" strike="noStrike" dirty="0">
                          <a:solidFill>
                            <a:srgbClr val="000000"/>
                          </a:solidFill>
                          <a:effectLst/>
                          <a:latin typeface="Calibri"/>
                        </a:rPr>
                        <a:t>775 </a:t>
                      </a:r>
                    </a:p>
                  </a:txBody>
                  <a:tcPr marL="6785" marR="6785" marT="678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21141454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z="2400" dirty="0" smtClean="0"/>
              <a:t>Performance comparison with other commercial databases</a:t>
            </a:r>
            <a:endParaRPr lang="en-AU" sz="3600"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31</a:t>
            </a:fld>
            <a:endParaRPr lang="de-DE" altLang="ja-JP"/>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1146199174"/>
              </p:ext>
            </p:extLst>
          </p:nvPr>
        </p:nvGraphicFramePr>
        <p:xfrm>
          <a:off x="179514" y="869946"/>
          <a:ext cx="8784975" cy="5592772"/>
        </p:xfrm>
        <a:graphic>
          <a:graphicData uri="http://schemas.openxmlformats.org/drawingml/2006/table">
            <a:tbl>
              <a:tblPr/>
              <a:tblGrid>
                <a:gridCol w="1162214"/>
                <a:gridCol w="763416"/>
                <a:gridCol w="763416"/>
                <a:gridCol w="774810"/>
                <a:gridCol w="672261"/>
                <a:gridCol w="695049"/>
                <a:gridCol w="672261"/>
                <a:gridCol w="672261"/>
                <a:gridCol w="626685"/>
                <a:gridCol w="638079"/>
                <a:gridCol w="638079"/>
                <a:gridCol w="706444"/>
              </a:tblGrid>
              <a:tr h="284217">
                <a:tc>
                  <a:txBody>
                    <a:bodyPr/>
                    <a:lstStyle/>
                    <a:p>
                      <a:pPr algn="l" fontAlgn="ctr"/>
                      <a:r>
                        <a:rPr lang="en-AU" sz="900" b="0" i="0" u="none" strike="noStrike">
                          <a:solidFill>
                            <a:srgbClr val="000000"/>
                          </a:solidFill>
                          <a:effectLst/>
                          <a:latin typeface="Calibri"/>
                        </a:rPr>
                        <a:t> </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0" i="0" u="none" strike="noStrike">
                          <a:solidFill>
                            <a:srgbClr val="000000"/>
                          </a:solidFill>
                          <a:effectLst/>
                          <a:latin typeface="ＭＳ Ｐゴシック"/>
                        </a:rPr>
                        <a:t>VCI</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0" i="0" u="none" strike="noStrike">
                          <a:solidFill>
                            <a:srgbClr val="000000"/>
                          </a:solidFill>
                          <a:effectLst/>
                          <a:latin typeface="ＭＳ Ｐゴシック"/>
                        </a:rPr>
                        <a:t>VCI</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0" i="0" u="none" strike="noStrike">
                          <a:solidFill>
                            <a:srgbClr val="000000"/>
                          </a:solidFill>
                          <a:effectLst/>
                          <a:latin typeface="ＭＳ Ｐゴシック"/>
                        </a:rPr>
                        <a:t>VCI performance</a:t>
                      </a:r>
                    </a:p>
                  </a:txBody>
                  <a:tcPr marL="6316" marR="6316" marT="6316"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0" i="0" u="none" strike="noStrike">
                          <a:solidFill>
                            <a:srgbClr val="000000"/>
                          </a:solidFill>
                          <a:effectLst/>
                          <a:latin typeface="ＭＳ Ｐゴシック"/>
                        </a:rPr>
                        <a:t>VCI performance</a:t>
                      </a:r>
                    </a:p>
                  </a:txBody>
                  <a:tcPr marL="6316" marR="6316" marT="6316"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RDBMS2</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RDBMS1</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RDBMS1</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RDBMS3(1CPU)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RDBMS3(40CPU)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RDBMS3(1CPU)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RDBMS3(40CPU)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94746">
                <a:tc>
                  <a:txBody>
                    <a:bodyPr/>
                    <a:lstStyle/>
                    <a:p>
                      <a:pPr algn="l" fontAlgn="ctr"/>
                      <a:r>
                        <a:rPr lang="en-AU" sz="900" b="0" i="0" u="none" strike="noStrike">
                          <a:solidFill>
                            <a:srgbClr val="000000"/>
                          </a:solidFill>
                          <a:effectLst/>
                          <a:latin typeface="Calibri"/>
                        </a:rPr>
                        <a:t> </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1" i="0" u="none" strike="noStrike">
                          <a:solidFill>
                            <a:srgbClr val="000000"/>
                          </a:solidFill>
                          <a:effectLst/>
                          <a:latin typeface="ＭＳ Ｐゴシック"/>
                        </a:rPr>
                        <a:t>1CPU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1" i="0" u="none" strike="noStrike">
                          <a:solidFill>
                            <a:srgbClr val="000000"/>
                          </a:solidFill>
                          <a:effectLst/>
                          <a:latin typeface="ＭＳ Ｐゴシック"/>
                        </a:rPr>
                        <a:t>40CPU</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1" i="0" u="none" strike="noStrike">
                          <a:solidFill>
                            <a:srgbClr val="000000"/>
                          </a:solidFill>
                          <a:effectLst/>
                          <a:latin typeface="ＭＳ Ｐゴシック"/>
                        </a:rPr>
                        <a:t>1CPU</a:t>
                      </a:r>
                    </a:p>
                  </a:txBody>
                  <a:tcPr marL="6316" marR="6316" marT="6316"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ctr"/>
                      <a:r>
                        <a:rPr lang="en-AU" sz="900" b="1" i="0" u="none" strike="noStrike">
                          <a:solidFill>
                            <a:srgbClr val="000000"/>
                          </a:solidFill>
                          <a:effectLst/>
                          <a:latin typeface="ＭＳ Ｐゴシック"/>
                        </a:rPr>
                        <a:t>40CPU</a:t>
                      </a:r>
                    </a:p>
                  </a:txBody>
                  <a:tcPr marL="6316" marR="6316" marT="6316" marB="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 </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Column</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ctr"/>
                      <a:r>
                        <a:rPr lang="en-AU" sz="900" b="0" i="0" u="none" strike="noStrike">
                          <a:solidFill>
                            <a:srgbClr val="000000"/>
                          </a:solidFill>
                          <a:effectLst/>
                          <a:latin typeface="Calibri"/>
                        </a:rPr>
                        <a:t>Row</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AU" sz="900" b="0" i="0" u="none" strike="noStrike">
                          <a:solidFill>
                            <a:srgbClr val="000000"/>
                          </a:solidFill>
                          <a:effectLst/>
                          <a:latin typeface="Calibri"/>
                        </a:rPr>
                        <a:t>ROW</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AU" sz="900" b="0" i="0" u="none" strike="noStrike">
                          <a:solidFill>
                            <a:srgbClr val="000000"/>
                          </a:solidFill>
                          <a:effectLst/>
                          <a:latin typeface="Calibri"/>
                        </a:rPr>
                        <a:t>ROW</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AU" sz="900" b="0" i="0" u="none" strike="noStrike">
                          <a:solidFill>
                            <a:srgbClr val="000000"/>
                          </a:solidFill>
                          <a:effectLst/>
                          <a:latin typeface="Calibri"/>
                        </a:rPr>
                        <a:t>In memory option</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l" fontAlgn="b"/>
                      <a:r>
                        <a:rPr lang="en-AU" sz="900" b="0" i="0" u="none" strike="noStrike">
                          <a:solidFill>
                            <a:srgbClr val="000000"/>
                          </a:solidFill>
                          <a:effectLst/>
                          <a:latin typeface="Calibri"/>
                        </a:rPr>
                        <a:t>In memory option</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524223">
                <a:tc>
                  <a:txBody>
                    <a:bodyPr/>
                    <a:lstStyle/>
                    <a:p>
                      <a:pPr algn="l" fontAlgn="b"/>
                      <a:r>
                        <a:rPr lang="en-AU" sz="900" b="0" i="0" u="none" strike="noStrike">
                          <a:solidFill>
                            <a:srgbClr val="000000"/>
                          </a:solidFill>
                          <a:effectLst/>
                          <a:latin typeface="Calibri"/>
                        </a:rPr>
                        <a:t> </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n-AU" sz="900" b="1" i="0" u="none" strike="noStrike">
                          <a:solidFill>
                            <a:srgbClr val="000000"/>
                          </a:solidFill>
                          <a:effectLst/>
                          <a:latin typeface="ＭＳ Ｐゴシック"/>
                        </a:rPr>
                        <a:t>Speed improvement rate</a:t>
                      </a:r>
                    </a:p>
                  </a:txBody>
                  <a:tcPr marL="6316" marR="6316" marT="6316"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r>
              <a:tr h="157898">
                <a:tc>
                  <a:txBody>
                    <a:bodyPr/>
                    <a:lstStyle/>
                    <a:p>
                      <a:pPr algn="l" fontAlgn="b"/>
                      <a:r>
                        <a:rPr lang="en-AU" sz="900" b="0" i="0" u="none" strike="noStrike">
                          <a:solidFill>
                            <a:srgbClr val="000000"/>
                          </a:solidFill>
                          <a:effectLst/>
                          <a:latin typeface="ＭＳ Ｐゴシック"/>
                        </a:rPr>
                        <a:t>Q1</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3.5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91.5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3.5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94.2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172.6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21.3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41.2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2.4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56.8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t"/>
                      <a:r>
                        <a:rPr lang="en-AU" sz="900" b="0" i="0" u="none" strike="noStrike">
                          <a:solidFill>
                            <a:srgbClr val="000000"/>
                          </a:solidFill>
                          <a:effectLst/>
                          <a:latin typeface="Calibri"/>
                        </a:rPr>
                        <a:t>82.1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Q2</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2.4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9.2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7.1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16.2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4.9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Q3</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10.7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4.9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19.7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31.9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30.4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Q4</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C00"/>
                    </a:solidFill>
                  </a:tcPr>
                </a:tc>
                <a:tc>
                  <a:txBody>
                    <a:bodyPr/>
                    <a:lstStyle/>
                    <a:p>
                      <a:pPr algn="r" fontAlgn="t"/>
                      <a:r>
                        <a:rPr lang="en-AU" sz="900" b="0" i="0" u="none" strike="noStrike">
                          <a:solidFill>
                            <a:srgbClr val="000000"/>
                          </a:solidFill>
                          <a:effectLst/>
                          <a:latin typeface="Calibri"/>
                        </a:rPr>
                        <a:t>1.6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5.9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4.2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8.0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Q5</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1.5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12.8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9.7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8.5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7.6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6.2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Q6</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18.1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16.9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58.5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13.0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19.9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176.8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Q7</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8.7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34.5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7.8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Q8</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8.7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2.6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Q9</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10.9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57.5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27.0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Q10</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3.1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7.3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8.1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Q11</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4.3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1.8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Q12</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C00"/>
                    </a:solidFill>
                  </a:tcPr>
                </a:tc>
                <a:tc>
                  <a:txBody>
                    <a:bodyPr/>
                    <a:lstStyle/>
                    <a:p>
                      <a:pPr algn="r" fontAlgn="t"/>
                      <a:r>
                        <a:rPr lang="en-AU" sz="900" b="0" i="0" u="none" strike="noStrike">
                          <a:solidFill>
                            <a:srgbClr val="000000"/>
                          </a:solidFill>
                          <a:effectLst/>
                          <a:latin typeface="Calibri"/>
                        </a:rPr>
                        <a:t>5.4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0.7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CC00"/>
                    </a:solidFill>
                  </a:tcPr>
                </a:tc>
                <a:tc>
                  <a:txBody>
                    <a:bodyPr/>
                    <a:lstStyle/>
                    <a:p>
                      <a:pPr algn="r" fontAlgn="t"/>
                      <a:r>
                        <a:rPr lang="en-AU" sz="900" b="0" i="0" u="none" strike="noStrike">
                          <a:solidFill>
                            <a:srgbClr val="000000"/>
                          </a:solidFill>
                          <a:effectLst/>
                          <a:latin typeface="Calibri"/>
                        </a:rPr>
                        <a:t>17.6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17.5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11.1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19.4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Q13</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algn="r" fontAlgn="t"/>
                      <a:r>
                        <a:rPr lang="en-AU" sz="900" b="0" i="0" u="none" strike="noStrike">
                          <a:solidFill>
                            <a:srgbClr val="000000"/>
                          </a:solidFill>
                          <a:effectLst/>
                          <a:latin typeface="Calibri"/>
                        </a:rPr>
                        <a:t>8.9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31.8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algn="r" fontAlgn="t"/>
                      <a:r>
                        <a:rPr lang="en-AU" sz="900" b="0" i="0" u="none" strike="noStrike">
                          <a:solidFill>
                            <a:srgbClr val="000000"/>
                          </a:solidFill>
                          <a:effectLst/>
                          <a:latin typeface="Calibri"/>
                        </a:rPr>
                        <a:t>47.9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algn="r" fontAlgn="t"/>
                      <a:r>
                        <a:rPr lang="en-AU" sz="900" b="0" i="0" u="none" strike="noStrike">
                          <a:solidFill>
                            <a:srgbClr val="000000"/>
                          </a:solidFill>
                          <a:effectLst/>
                          <a:latin typeface="Calibri"/>
                        </a:rPr>
                        <a:t>67.3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r>
              <a:tr h="151583">
                <a:tc>
                  <a:txBody>
                    <a:bodyPr/>
                    <a:lstStyle/>
                    <a:p>
                      <a:pPr algn="l" fontAlgn="b"/>
                      <a:r>
                        <a:rPr lang="en-AU" sz="900" b="0" i="0" u="none" strike="noStrike">
                          <a:solidFill>
                            <a:srgbClr val="000000"/>
                          </a:solidFill>
                          <a:effectLst/>
                          <a:latin typeface="ＭＳ Ｐゴシック"/>
                        </a:rPr>
                        <a:t>Q14</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C00"/>
                    </a:solidFill>
                  </a:tcPr>
                </a:tc>
                <a:tc>
                  <a:txBody>
                    <a:bodyPr/>
                    <a:lstStyle/>
                    <a:p>
                      <a:pPr algn="r" fontAlgn="t"/>
                      <a:r>
                        <a:rPr lang="en-AU" sz="900" b="0" i="0" u="none" strike="noStrike">
                          <a:solidFill>
                            <a:srgbClr val="000000"/>
                          </a:solidFill>
                          <a:effectLst/>
                          <a:latin typeface="Calibri"/>
                        </a:rPr>
                        <a:t>1.7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0.5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CC00"/>
                    </a:solidFill>
                  </a:tcPr>
                </a:tc>
                <a:tc>
                  <a:txBody>
                    <a:bodyPr/>
                    <a:lstStyle/>
                    <a:p>
                      <a:pPr algn="r" fontAlgn="t"/>
                      <a:r>
                        <a:rPr lang="en-AU" sz="900" b="0" i="0" u="none" strike="noStrike">
                          <a:solidFill>
                            <a:srgbClr val="000000"/>
                          </a:solidFill>
                          <a:effectLst/>
                          <a:latin typeface="Calibri"/>
                        </a:rPr>
                        <a:t>2.6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3.9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8.1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Q16</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33.5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19.5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4.9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15.3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7.2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Q17</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9.0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6.8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tcPr>
                </a:tc>
                <a:tc>
                  <a:txBody>
                    <a:bodyPr/>
                    <a:lstStyle/>
                    <a:p>
                      <a:pPr algn="r" fontAlgn="t"/>
                      <a:r>
                        <a:rPr lang="en-AU" sz="900" b="0" i="0" u="none" strike="noStrike">
                          <a:solidFill>
                            <a:srgbClr val="000000"/>
                          </a:solidFill>
                          <a:effectLst/>
                          <a:latin typeface="Calibri"/>
                        </a:rPr>
                        <a:t>3.3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7.2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3.7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Q18</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23.8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27.6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19.7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Q19</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14.9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5.0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6.9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4.8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1583">
                <a:tc>
                  <a:txBody>
                    <a:bodyPr/>
                    <a:lstStyle/>
                    <a:p>
                      <a:pPr algn="l" fontAlgn="b"/>
                      <a:r>
                        <a:rPr lang="en-AU" sz="900" b="0" i="0" u="none" strike="noStrike">
                          <a:solidFill>
                            <a:srgbClr val="000000"/>
                          </a:solidFill>
                          <a:effectLst/>
                          <a:latin typeface="ＭＳ Ｐゴシック"/>
                        </a:rPr>
                        <a:t>Q20</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6.6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3.6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0.9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r>
              <a:tr h="151583">
                <a:tc>
                  <a:txBody>
                    <a:bodyPr/>
                    <a:lstStyle/>
                    <a:p>
                      <a:pPr algn="l" fontAlgn="b"/>
                      <a:r>
                        <a:rPr lang="en-AU" sz="900" b="0" i="0" u="none" strike="noStrike">
                          <a:solidFill>
                            <a:srgbClr val="000000"/>
                          </a:solidFill>
                          <a:effectLst/>
                          <a:latin typeface="ＭＳ Ｐゴシック"/>
                        </a:rPr>
                        <a:t>Q21</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10.7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16.0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1.8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0.1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3.0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r" fontAlgn="t"/>
                      <a:r>
                        <a:rPr lang="en-AU" sz="900" b="0" i="0" u="none" strike="noStrike">
                          <a:solidFill>
                            <a:srgbClr val="000000"/>
                          </a:solidFill>
                          <a:effectLst/>
                          <a:latin typeface="Calibri"/>
                        </a:rPr>
                        <a:t>0.1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C000"/>
                    </a:solidFill>
                  </a:tcPr>
                </a:tc>
                <a:tc>
                  <a:txBody>
                    <a:bodyPr/>
                    <a:lstStyle/>
                    <a:p>
                      <a:pPr algn="r" fontAlgn="t"/>
                      <a:r>
                        <a:rPr lang="en-AU" sz="900" b="0" i="0" u="none" strike="noStrike">
                          <a:solidFill>
                            <a:srgbClr val="000000"/>
                          </a:solidFill>
                          <a:effectLst/>
                          <a:latin typeface="Calibri"/>
                        </a:rPr>
                        <a:t>3.6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r>
              <a:tr h="157898">
                <a:tc>
                  <a:txBody>
                    <a:bodyPr/>
                    <a:lstStyle/>
                    <a:p>
                      <a:pPr algn="l" fontAlgn="b"/>
                      <a:r>
                        <a:rPr lang="en-AU" sz="900" b="0" i="0" u="none" strike="noStrike">
                          <a:solidFill>
                            <a:srgbClr val="000000"/>
                          </a:solidFill>
                          <a:effectLst/>
                          <a:latin typeface="ＭＳ Ｐゴシック"/>
                        </a:rPr>
                        <a:t>Q22</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3.2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9.9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10.7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5.7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0.5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C000"/>
                    </a:solidFill>
                  </a:tcPr>
                </a:tc>
                <a:tc>
                  <a:txBody>
                    <a:bodyPr/>
                    <a:lstStyle/>
                    <a:p>
                      <a:pPr algn="r" fontAlgn="t"/>
                      <a:r>
                        <a:rPr lang="en-AU" sz="900" b="0" i="0" u="none" strike="noStrike">
                          <a:solidFill>
                            <a:srgbClr val="000000"/>
                          </a:solidFill>
                          <a:effectLst/>
                          <a:latin typeface="Calibri"/>
                        </a:rPr>
                        <a:t>1.5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6.2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1.0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algn="r" fontAlgn="t"/>
                      <a:r>
                        <a:rPr lang="en-AU" sz="900" b="0" i="0" u="none" strike="noStrike">
                          <a:solidFill>
                            <a:srgbClr val="000000"/>
                          </a:solidFill>
                          <a:effectLst/>
                          <a:latin typeface="Calibri"/>
                        </a:rPr>
                        <a:t>4.2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r>
              <a:tr h="164214">
                <a:tc>
                  <a:txBody>
                    <a:bodyPr/>
                    <a:lstStyle/>
                    <a:p>
                      <a:pPr algn="l" fontAlgn="b"/>
                      <a:r>
                        <a:rPr lang="en-AU" sz="900" b="0" i="0" u="none" strike="noStrike">
                          <a:solidFill>
                            <a:srgbClr val="000000"/>
                          </a:solidFill>
                          <a:effectLst/>
                          <a:latin typeface="ＭＳ Ｐゴシック"/>
                        </a:rPr>
                        <a:t>Geometric average</a:t>
                      </a:r>
                    </a:p>
                  </a:txBody>
                  <a:tcPr marL="6316" marR="6316" marT="6316"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1.1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6.2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9.5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6.7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1.4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7.5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2.5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10.0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4750">
                <a:tc>
                  <a:txBody>
                    <a:bodyPr/>
                    <a:lstStyle/>
                    <a:p>
                      <a:pPr algn="l" fontAlgn="b"/>
                      <a:r>
                        <a:rPr lang="en-AU" sz="900" b="0" i="0" u="none" strike="noStrike">
                          <a:solidFill>
                            <a:srgbClr val="000000"/>
                          </a:solidFill>
                          <a:effectLst/>
                          <a:latin typeface="ＭＳ Ｐゴシック"/>
                        </a:rPr>
                        <a:t>Geometric average (The one whose performance is lower than PG is removed). </a:t>
                      </a:r>
                    </a:p>
                  </a:txBody>
                  <a:tcPr marL="6316" marR="6316" marT="6316" marB="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2.1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1.2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6.2 </a:t>
                      </a:r>
                    </a:p>
                  </a:txBody>
                  <a:tcPr marL="6316" marR="6316" marT="6316"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11.5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7.6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4.3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2.8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9.3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3.7 </a:t>
                      </a:r>
                    </a:p>
                  </a:txBody>
                  <a:tcPr marL="6316" marR="6316" marT="6316"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fontAlgn="t"/>
                      <a:r>
                        <a:rPr lang="en-AU" sz="900" b="0" i="0" u="none" strike="noStrike">
                          <a:solidFill>
                            <a:srgbClr val="000000"/>
                          </a:solidFill>
                          <a:effectLst/>
                          <a:latin typeface="Calibri"/>
                        </a:rPr>
                        <a:t>11.3 </a:t>
                      </a:r>
                    </a:p>
                  </a:txBody>
                  <a:tcPr marL="6316" marR="6316" marT="6316"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1583">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w="12700" cap="flat" cmpd="sng" algn="ctr">
                      <a:solidFill>
                        <a:srgbClr val="000000"/>
                      </a:solidFill>
                      <a:prstDash val="solid"/>
                      <a:round/>
                      <a:headEnd type="none" w="med" len="med"/>
                      <a:tailEnd type="none" w="med" len="med"/>
                    </a:lnT>
                    <a:lnB>
                      <a:noFill/>
                    </a:lnB>
                  </a:tcPr>
                </a:tc>
              </a:tr>
              <a:tr h="151583">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r>
              <a:tr h="151583">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r>
                        <a:rPr lang="en-AU" sz="900" b="0" i="0" u="none" strike="noStrike">
                          <a:solidFill>
                            <a:srgbClr val="000000"/>
                          </a:solidFill>
                          <a:effectLst/>
                          <a:latin typeface="Calibri"/>
                        </a:rPr>
                        <a:t> </a:t>
                      </a:r>
                    </a:p>
                  </a:txBody>
                  <a:tcPr marL="6316" marR="6316" marT="6316" marB="0" anchor="b">
                    <a:lnL>
                      <a:noFill/>
                    </a:lnL>
                    <a:lnR>
                      <a:noFill/>
                    </a:lnR>
                    <a:lnT>
                      <a:noFill/>
                    </a:lnT>
                    <a:lnB>
                      <a:noFill/>
                    </a:lnB>
                    <a:solidFill>
                      <a:srgbClr val="FFC000"/>
                    </a:solidFill>
                  </a:tcPr>
                </a:tc>
                <a:tc gridSpan="2">
                  <a:txBody>
                    <a:bodyPr/>
                    <a:lstStyle/>
                    <a:p>
                      <a:pPr algn="l" fontAlgn="b"/>
                      <a:r>
                        <a:rPr lang="en-AU" sz="900" b="0" i="0" u="none" strike="noStrike">
                          <a:solidFill>
                            <a:srgbClr val="000000"/>
                          </a:solidFill>
                          <a:effectLst/>
                          <a:latin typeface="Calibri"/>
                        </a:rPr>
                        <a:t>Slower than PostgreSQL</a:t>
                      </a:r>
                    </a:p>
                  </a:txBody>
                  <a:tcPr marL="6316" marR="6316" marT="6316" marB="0" anchor="b">
                    <a:lnL>
                      <a:noFill/>
                    </a:lnL>
                    <a:lnR>
                      <a:noFill/>
                    </a:lnR>
                    <a:lnT>
                      <a:noFill/>
                    </a:lnT>
                    <a:lnB>
                      <a:noFill/>
                    </a:lnB>
                  </a:tcPr>
                </a:tc>
                <a:tc hMerge="1">
                  <a:txBody>
                    <a:bodyPr/>
                    <a:lstStyle/>
                    <a:p>
                      <a:endParaRPr lang="en-AU"/>
                    </a:p>
                  </a:txBody>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a:solidFill>
                          <a:srgbClr val="000000"/>
                        </a:solidFill>
                        <a:effectLst/>
                        <a:latin typeface="Calibri"/>
                      </a:endParaRPr>
                    </a:p>
                  </a:txBody>
                  <a:tcPr marL="6316" marR="6316" marT="6316" marB="0" anchor="b">
                    <a:lnL>
                      <a:noFill/>
                    </a:lnL>
                    <a:lnR>
                      <a:noFill/>
                    </a:lnR>
                    <a:lnT>
                      <a:noFill/>
                    </a:lnT>
                    <a:lnB>
                      <a:noFill/>
                    </a:lnB>
                  </a:tcPr>
                </a:tc>
                <a:tc>
                  <a:txBody>
                    <a:bodyPr/>
                    <a:lstStyle/>
                    <a:p>
                      <a:pPr algn="l" fontAlgn="b"/>
                      <a:endParaRPr lang="en-AU" sz="900" b="0" i="0" u="none" strike="noStrike" dirty="0">
                        <a:solidFill>
                          <a:srgbClr val="000000"/>
                        </a:solidFill>
                        <a:effectLst/>
                        <a:latin typeface="Calibri"/>
                      </a:endParaRPr>
                    </a:p>
                  </a:txBody>
                  <a:tcPr marL="6316" marR="6316" marT="6316" marB="0" anchor="b">
                    <a:lnL>
                      <a:noFill/>
                    </a:lnL>
                    <a:lnR>
                      <a:noFill/>
                    </a:lnR>
                    <a:lnT>
                      <a:noFill/>
                    </a:lnT>
                    <a:lnB>
                      <a:noFill/>
                    </a:lnB>
                  </a:tcPr>
                </a:tc>
              </a:tr>
            </a:tbl>
          </a:graphicData>
        </a:graphic>
      </p:graphicFrame>
    </p:spTree>
    <p:extLst>
      <p:ext uri="{BB962C8B-B14F-4D97-AF65-F5344CB8AC3E}">
        <p14:creationId xmlns:p14="http://schemas.microsoft.com/office/powerpoint/2010/main" val="197755306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Current state of the </a:t>
            </a:r>
            <a:r>
              <a:rPr lang="en-AU" dirty="0" smtClean="0"/>
              <a:t>patch</a:t>
            </a:r>
            <a:endParaRPr lang="en-AU" dirty="0"/>
          </a:p>
        </p:txBody>
      </p:sp>
      <p:sp>
        <p:nvSpPr>
          <p:cNvPr id="3" name="Content Placeholder 2"/>
          <p:cNvSpPr>
            <a:spLocks noGrp="1"/>
          </p:cNvSpPr>
          <p:nvPr>
            <p:ph idx="1"/>
          </p:nvPr>
        </p:nvSpPr>
        <p:spPr/>
        <p:txBody>
          <a:bodyPr/>
          <a:lstStyle/>
          <a:p>
            <a:r>
              <a:rPr lang="en-AU" dirty="0" smtClean="0"/>
              <a:t>The IMCS patch is implemented as an new index access method called vertical clustered index.</a:t>
            </a:r>
          </a:p>
          <a:p>
            <a:endParaRPr lang="en-AU" dirty="0" smtClean="0"/>
          </a:p>
          <a:p>
            <a:r>
              <a:rPr lang="en-AU" dirty="0" smtClean="0"/>
              <a:t>All the storage part of the code is completed.</a:t>
            </a:r>
          </a:p>
          <a:p>
            <a:endParaRPr lang="en-AU" dirty="0" smtClean="0"/>
          </a:p>
          <a:p>
            <a:r>
              <a:rPr lang="en-AU" dirty="0" smtClean="0"/>
              <a:t>Currently with the help of custom plan, the plans are generated to use VCI index.</a:t>
            </a:r>
          </a:p>
          <a:p>
            <a:endParaRPr lang="en-AU" dirty="0" smtClean="0"/>
          </a:p>
          <a:p>
            <a:r>
              <a:rPr lang="en-AU" dirty="0" smtClean="0"/>
              <a:t>There are some workarounds are added to deal with HOT update and vacuum operations as IMCS is currently treated as an index.</a:t>
            </a:r>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32</a:t>
            </a:fld>
            <a:endParaRPr lang="de-DE" altLang="ja-JP"/>
          </a:p>
        </p:txBody>
      </p:sp>
    </p:spTree>
    <p:extLst>
      <p:ext uri="{BB962C8B-B14F-4D97-AF65-F5344CB8AC3E}">
        <p14:creationId xmlns:p14="http://schemas.microsoft.com/office/powerpoint/2010/main" val="397473427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Further </a:t>
            </a:r>
            <a:r>
              <a:rPr lang="en-AU" dirty="0" smtClean="0"/>
              <a:t>improvements</a:t>
            </a:r>
            <a:endParaRPr lang="en-AU" dirty="0"/>
          </a:p>
        </p:txBody>
      </p:sp>
      <p:sp>
        <p:nvSpPr>
          <p:cNvPr id="3" name="Content Placeholder 2"/>
          <p:cNvSpPr>
            <a:spLocks noGrp="1"/>
          </p:cNvSpPr>
          <p:nvPr>
            <p:ph idx="1"/>
          </p:nvPr>
        </p:nvSpPr>
        <p:spPr/>
        <p:txBody>
          <a:bodyPr/>
          <a:lstStyle/>
          <a:p>
            <a:r>
              <a:rPr lang="en-AU" dirty="0" smtClean="0"/>
              <a:t>Need to integrate the storage changes with the proposed new columnar storage create syntax.</a:t>
            </a:r>
          </a:p>
          <a:p>
            <a:endParaRPr lang="en-AU" dirty="0" smtClean="0"/>
          </a:p>
          <a:p>
            <a:r>
              <a:rPr lang="en-AU" dirty="0" smtClean="0"/>
              <a:t>Planner changes to choose the columnar storage advantage instead of using custom plan methods to generate the plan.</a:t>
            </a:r>
          </a:p>
          <a:p>
            <a:endParaRPr lang="en-AU" dirty="0" smtClean="0"/>
          </a:p>
          <a:p>
            <a:r>
              <a:rPr lang="en-AU" dirty="0" smtClean="0"/>
              <a:t>Remove all the workarounds that are added for HOT update.</a:t>
            </a:r>
          </a:p>
          <a:p>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33</a:t>
            </a:fld>
            <a:endParaRPr lang="de-DE" altLang="ja-JP"/>
          </a:p>
        </p:txBody>
      </p:sp>
    </p:spTree>
    <p:extLst>
      <p:ext uri="{BB962C8B-B14F-4D97-AF65-F5344CB8AC3E}">
        <p14:creationId xmlns:p14="http://schemas.microsoft.com/office/powerpoint/2010/main" val="14553406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Placeholder 5"/>
          <p:cNvSpPr>
            <a:spLocks noGrp="1"/>
          </p:cNvSpPr>
          <p:nvPr>
            <p:ph type="body" idx="1"/>
          </p:nvPr>
        </p:nvSpPr>
        <p:spPr>
          <a:xfrm>
            <a:off x="539552" y="2132856"/>
            <a:ext cx="7772400" cy="1500187"/>
          </a:xfrm>
        </p:spPr>
        <p:txBody>
          <a:bodyPr/>
          <a:lstStyle/>
          <a:p>
            <a:pPr algn="ctr"/>
            <a:r>
              <a:rPr lang="en-AU" sz="4400" dirty="0" smtClean="0"/>
              <a:t>Questions?</a:t>
            </a:r>
            <a:endParaRPr lang="en-AU" dirty="0"/>
          </a:p>
        </p:txBody>
      </p:sp>
      <p:sp>
        <p:nvSpPr>
          <p:cNvPr id="4" name="Slide Number Placeholder 3"/>
          <p:cNvSpPr>
            <a:spLocks noGrp="1"/>
          </p:cNvSpPr>
          <p:nvPr>
            <p:ph type="sldNum" sz="quarter" idx="10"/>
          </p:nvPr>
        </p:nvSpPr>
        <p:spPr/>
        <p:txBody>
          <a:bodyPr/>
          <a:lstStyle/>
          <a:p>
            <a:fld id="{D29283AA-BFA4-49FB-A948-BD39A8525A2D}" type="slidenum">
              <a:rPr lang="de-DE" altLang="ja-JP" smtClean="0"/>
              <a:pPr/>
              <a:t>34</a:t>
            </a:fld>
            <a:endParaRPr lang="de-DE" altLang="ja-JP"/>
          </a:p>
        </p:txBody>
      </p:sp>
    </p:spTree>
    <p:extLst>
      <p:ext uri="{BB962C8B-B14F-4D97-AF65-F5344CB8AC3E}">
        <p14:creationId xmlns:p14="http://schemas.microsoft.com/office/powerpoint/2010/main" val="222333694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スライド番号プレースホルダー 3"/>
          <p:cNvSpPr>
            <a:spLocks noGrp="1"/>
          </p:cNvSpPr>
          <p:nvPr>
            <p:ph type="sldNum" sz="quarter" idx="10"/>
          </p:nvPr>
        </p:nvSpPr>
        <p:spPr/>
        <p:txBody>
          <a:bodyPr/>
          <a:lstStyle/>
          <a:p>
            <a:fld id="{27981EF9-23FC-4951-B7CF-2AC5890CBBBC}" type="slidenum">
              <a:rPr lang="de-DE" altLang="ja-JP"/>
              <a:pPr/>
              <a:t>35</a:t>
            </a:fld>
            <a:endParaRPr lang="de-DE" altLang="ja-JP"/>
          </a:p>
        </p:txBody>
      </p:sp>
      <p:sp>
        <p:nvSpPr>
          <p:cNvPr id="37" name="フッター プレースホルダー 4"/>
          <p:cNvSpPr>
            <a:spLocks noGrp="1"/>
          </p:cNvSpPr>
          <p:nvPr>
            <p:ph type="ftr" sz="quarter" idx="4294967295"/>
          </p:nvPr>
        </p:nvSpPr>
        <p:spPr>
          <a:xfrm>
            <a:off x="4935538" y="6653213"/>
            <a:ext cx="4022725" cy="201612"/>
          </a:xfrm>
          <a:prstGeom prst="rect">
            <a:avLst/>
          </a:prstGeom>
        </p:spPr>
        <p:txBody>
          <a:bodyPr/>
          <a:lstStyle/>
          <a:p>
            <a:r>
              <a:rPr lang="de-DE" altLang="ja-JP" smtClean="0"/>
              <a:t>Copyright 2014 FUJITSU LIMITED</a:t>
            </a:r>
            <a:endParaRPr lang="de-DE" altLang="ja-JP"/>
          </a:p>
        </p:txBody>
      </p:sp>
      <p:grpSp>
        <p:nvGrpSpPr>
          <p:cNvPr id="649254" name="Group 38" descr="Message Lockup"/>
          <p:cNvGrpSpPr>
            <a:grpSpLocks/>
          </p:cNvGrpSpPr>
          <p:nvPr/>
        </p:nvGrpSpPr>
        <p:grpSpPr bwMode="auto">
          <a:xfrm>
            <a:off x="0" y="0"/>
            <a:ext cx="9144000" cy="6858000"/>
            <a:chOff x="0" y="0"/>
            <a:chExt cx="5760" cy="4320"/>
          </a:xfrm>
        </p:grpSpPr>
        <p:sp>
          <p:nvSpPr>
            <p:cNvPr id="649220" name="Rectangle 4"/>
            <p:cNvSpPr>
              <a:spLocks noChangeArrowheads="1"/>
            </p:cNvSpPr>
            <p:nvPr/>
          </p:nvSpPr>
          <p:spPr bwMode="gray">
            <a:xfrm>
              <a:off x="0" y="0"/>
              <a:ext cx="5760" cy="4320"/>
            </a:xfrm>
            <a:prstGeom prst="rect">
              <a:avLst/>
            </a:prstGeom>
            <a:solidFill>
              <a:srgbClr val="FFFFFF"/>
            </a:solidFill>
            <a:ln>
              <a:noFill/>
            </a:ln>
            <a:effectLst/>
            <a:extLst>
              <a:ext uri="{91240B29-F687-4F45-9708-019B960494DF}">
                <a14:hiddenLine xmlns:a14="http://schemas.microsoft.com/office/drawing/2010/main" w="9525" algn="ctr">
                  <a:solidFill>
                    <a:srgbClr val="505050"/>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wrap="none" anchor="ctr"/>
            <a:lstStyle/>
            <a:p>
              <a:endParaRPr lang="ja-JP" altLang="en-US"/>
            </a:p>
          </p:txBody>
        </p:sp>
        <p:grpSp>
          <p:nvGrpSpPr>
            <p:cNvPr id="649223" name="Group 7"/>
            <p:cNvGrpSpPr>
              <a:grpSpLocks noChangeAspect="1"/>
            </p:cNvGrpSpPr>
            <p:nvPr/>
          </p:nvGrpSpPr>
          <p:grpSpPr bwMode="auto">
            <a:xfrm>
              <a:off x="0" y="0"/>
              <a:ext cx="5760" cy="4320"/>
              <a:chOff x="0" y="0"/>
              <a:chExt cx="5760" cy="4320"/>
            </a:xfrm>
          </p:grpSpPr>
          <p:sp>
            <p:nvSpPr>
              <p:cNvPr id="649222" name="AutoShape 6"/>
              <p:cNvSpPr>
                <a:spLocks noChangeAspect="1" noChangeArrowheads="1" noTextEdit="1"/>
              </p:cNvSpPr>
              <p:nvPr/>
            </p:nvSpPr>
            <p:spPr bwMode="gray">
              <a:xfrm>
                <a:off x="0" y="0"/>
                <a:ext cx="5760" cy="4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ja-JP" altLang="en-US"/>
              </a:p>
            </p:txBody>
          </p:sp>
          <p:sp>
            <p:nvSpPr>
              <p:cNvPr id="649224" name="Freeform 8"/>
              <p:cNvSpPr>
                <a:spLocks/>
              </p:cNvSpPr>
              <p:nvPr/>
            </p:nvSpPr>
            <p:spPr bwMode="gray">
              <a:xfrm>
                <a:off x="1217" y="2598"/>
                <a:ext cx="97" cy="159"/>
              </a:xfrm>
              <a:custGeom>
                <a:avLst/>
                <a:gdLst>
                  <a:gd name="T0" fmla="*/ 0 w 484"/>
                  <a:gd name="T1" fmla="*/ 764 h 795"/>
                  <a:gd name="T2" fmla="*/ 0 w 484"/>
                  <a:gd name="T3" fmla="*/ 672 h 795"/>
                  <a:gd name="T4" fmla="*/ 186 w 484"/>
                  <a:gd name="T5" fmla="*/ 715 h 795"/>
                  <a:gd name="T6" fmla="*/ 371 w 484"/>
                  <a:gd name="T7" fmla="*/ 593 h 795"/>
                  <a:gd name="T8" fmla="*/ 339 w 484"/>
                  <a:gd name="T9" fmla="*/ 515 h 795"/>
                  <a:gd name="T10" fmla="*/ 284 w 484"/>
                  <a:gd name="T11" fmla="*/ 472 h 795"/>
                  <a:gd name="T12" fmla="*/ 212 w 484"/>
                  <a:gd name="T13" fmla="*/ 436 h 795"/>
                  <a:gd name="T14" fmla="*/ 65 w 484"/>
                  <a:gd name="T15" fmla="*/ 337 h 795"/>
                  <a:gd name="T16" fmla="*/ 13 w 484"/>
                  <a:gd name="T17" fmla="*/ 199 h 795"/>
                  <a:gd name="T18" fmla="*/ 94 w 484"/>
                  <a:gd name="T19" fmla="*/ 43 h 795"/>
                  <a:gd name="T20" fmla="*/ 269 w 484"/>
                  <a:gd name="T21" fmla="*/ 0 h 795"/>
                  <a:gd name="T22" fmla="*/ 430 w 484"/>
                  <a:gd name="T23" fmla="*/ 26 h 795"/>
                  <a:gd name="T24" fmla="*/ 430 w 484"/>
                  <a:gd name="T25" fmla="*/ 111 h 795"/>
                  <a:gd name="T26" fmla="*/ 274 w 484"/>
                  <a:gd name="T27" fmla="*/ 78 h 795"/>
                  <a:gd name="T28" fmla="*/ 169 w 484"/>
                  <a:gd name="T29" fmla="*/ 103 h 795"/>
                  <a:gd name="T30" fmla="*/ 126 w 484"/>
                  <a:gd name="T31" fmla="*/ 186 h 795"/>
                  <a:gd name="T32" fmla="*/ 156 w 484"/>
                  <a:gd name="T33" fmla="*/ 264 h 795"/>
                  <a:gd name="T34" fmla="*/ 286 w 484"/>
                  <a:gd name="T35" fmla="*/ 345 h 795"/>
                  <a:gd name="T36" fmla="*/ 391 w 484"/>
                  <a:gd name="T37" fmla="*/ 406 h 795"/>
                  <a:gd name="T38" fmla="*/ 464 w 484"/>
                  <a:gd name="T39" fmla="*/ 486 h 795"/>
                  <a:gd name="T40" fmla="*/ 484 w 484"/>
                  <a:gd name="T41" fmla="*/ 581 h 795"/>
                  <a:gd name="T42" fmla="*/ 193 w 484"/>
                  <a:gd name="T43" fmla="*/ 795 h 795"/>
                  <a:gd name="T44" fmla="*/ 0 w 484"/>
                  <a:gd name="T45" fmla="*/ 764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84" h="795">
                    <a:moveTo>
                      <a:pt x="0" y="764"/>
                    </a:moveTo>
                    <a:cubicBezTo>
                      <a:pt x="0" y="672"/>
                      <a:pt x="0" y="672"/>
                      <a:pt x="0" y="672"/>
                    </a:cubicBezTo>
                    <a:cubicBezTo>
                      <a:pt x="50" y="700"/>
                      <a:pt x="113" y="715"/>
                      <a:pt x="186" y="715"/>
                    </a:cubicBezTo>
                    <a:cubicBezTo>
                      <a:pt x="309" y="715"/>
                      <a:pt x="371" y="674"/>
                      <a:pt x="371" y="593"/>
                    </a:cubicBezTo>
                    <a:cubicBezTo>
                      <a:pt x="371" y="562"/>
                      <a:pt x="361" y="536"/>
                      <a:pt x="339" y="515"/>
                    </a:cubicBezTo>
                    <a:cubicBezTo>
                      <a:pt x="323" y="498"/>
                      <a:pt x="305" y="484"/>
                      <a:pt x="284" y="472"/>
                    </a:cubicBezTo>
                    <a:cubicBezTo>
                      <a:pt x="265" y="462"/>
                      <a:pt x="241" y="450"/>
                      <a:pt x="212" y="436"/>
                    </a:cubicBezTo>
                    <a:cubicBezTo>
                      <a:pt x="142" y="402"/>
                      <a:pt x="93" y="369"/>
                      <a:pt x="65" y="337"/>
                    </a:cubicBezTo>
                    <a:cubicBezTo>
                      <a:pt x="30" y="299"/>
                      <a:pt x="13" y="253"/>
                      <a:pt x="13" y="199"/>
                    </a:cubicBezTo>
                    <a:cubicBezTo>
                      <a:pt x="13" y="129"/>
                      <a:pt x="40" y="77"/>
                      <a:pt x="94" y="43"/>
                    </a:cubicBezTo>
                    <a:cubicBezTo>
                      <a:pt x="140" y="14"/>
                      <a:pt x="198" y="0"/>
                      <a:pt x="269" y="0"/>
                    </a:cubicBezTo>
                    <a:cubicBezTo>
                      <a:pt x="318" y="0"/>
                      <a:pt x="372" y="8"/>
                      <a:pt x="430" y="26"/>
                    </a:cubicBezTo>
                    <a:cubicBezTo>
                      <a:pt x="430" y="111"/>
                      <a:pt x="430" y="111"/>
                      <a:pt x="430" y="111"/>
                    </a:cubicBezTo>
                    <a:cubicBezTo>
                      <a:pt x="381" y="89"/>
                      <a:pt x="329" y="78"/>
                      <a:pt x="274" y="78"/>
                    </a:cubicBezTo>
                    <a:cubicBezTo>
                      <a:pt x="232" y="78"/>
                      <a:pt x="197" y="86"/>
                      <a:pt x="169" y="103"/>
                    </a:cubicBezTo>
                    <a:cubicBezTo>
                      <a:pt x="141" y="120"/>
                      <a:pt x="126" y="148"/>
                      <a:pt x="126" y="186"/>
                    </a:cubicBezTo>
                    <a:cubicBezTo>
                      <a:pt x="126" y="218"/>
                      <a:pt x="136" y="244"/>
                      <a:pt x="156" y="264"/>
                    </a:cubicBezTo>
                    <a:cubicBezTo>
                      <a:pt x="176" y="285"/>
                      <a:pt x="219" y="312"/>
                      <a:pt x="286" y="345"/>
                    </a:cubicBezTo>
                    <a:cubicBezTo>
                      <a:pt x="338" y="372"/>
                      <a:pt x="374" y="392"/>
                      <a:pt x="391" y="406"/>
                    </a:cubicBezTo>
                    <a:cubicBezTo>
                      <a:pt x="426" y="430"/>
                      <a:pt x="450" y="457"/>
                      <a:pt x="464" y="486"/>
                    </a:cubicBezTo>
                    <a:cubicBezTo>
                      <a:pt x="478" y="512"/>
                      <a:pt x="484" y="544"/>
                      <a:pt x="484" y="581"/>
                    </a:cubicBezTo>
                    <a:cubicBezTo>
                      <a:pt x="484" y="724"/>
                      <a:pt x="387" y="795"/>
                      <a:pt x="193" y="795"/>
                    </a:cubicBezTo>
                    <a:cubicBezTo>
                      <a:pt x="114" y="795"/>
                      <a:pt x="50" y="785"/>
                      <a:pt x="0" y="764"/>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25" name="Freeform 9"/>
              <p:cNvSpPr>
                <a:spLocks/>
              </p:cNvSpPr>
              <p:nvPr/>
            </p:nvSpPr>
            <p:spPr bwMode="gray">
              <a:xfrm>
                <a:off x="1349" y="2526"/>
                <a:ext cx="115" cy="227"/>
              </a:xfrm>
              <a:custGeom>
                <a:avLst/>
                <a:gdLst>
                  <a:gd name="T0" fmla="*/ 0 w 572"/>
                  <a:gd name="T1" fmla="*/ 1136 h 1136"/>
                  <a:gd name="T2" fmla="*/ 0 w 572"/>
                  <a:gd name="T3" fmla="*/ 0 h 1136"/>
                  <a:gd name="T4" fmla="*/ 129 w 572"/>
                  <a:gd name="T5" fmla="*/ 0 h 1136"/>
                  <a:gd name="T6" fmla="*/ 129 w 572"/>
                  <a:gd name="T7" fmla="*/ 400 h 1136"/>
                  <a:gd name="T8" fmla="*/ 319 w 572"/>
                  <a:gd name="T9" fmla="*/ 361 h 1136"/>
                  <a:gd name="T10" fmla="*/ 549 w 572"/>
                  <a:gd name="T11" fmla="*/ 479 h 1136"/>
                  <a:gd name="T12" fmla="*/ 572 w 572"/>
                  <a:gd name="T13" fmla="*/ 673 h 1136"/>
                  <a:gd name="T14" fmla="*/ 572 w 572"/>
                  <a:gd name="T15" fmla="*/ 1136 h 1136"/>
                  <a:gd name="T16" fmla="*/ 443 w 572"/>
                  <a:gd name="T17" fmla="*/ 1136 h 1136"/>
                  <a:gd name="T18" fmla="*/ 443 w 572"/>
                  <a:gd name="T19" fmla="*/ 653 h 1136"/>
                  <a:gd name="T20" fmla="*/ 420 w 572"/>
                  <a:gd name="T21" fmla="*/ 499 h 1136"/>
                  <a:gd name="T22" fmla="*/ 307 w 572"/>
                  <a:gd name="T23" fmla="*/ 439 h 1136"/>
                  <a:gd name="T24" fmla="*/ 129 w 572"/>
                  <a:gd name="T25" fmla="*/ 485 h 1136"/>
                  <a:gd name="T26" fmla="*/ 129 w 572"/>
                  <a:gd name="T27" fmla="*/ 1136 h 1136"/>
                  <a:gd name="T28" fmla="*/ 0 w 572"/>
                  <a:gd name="T29" fmla="*/ 113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2" h="1136">
                    <a:moveTo>
                      <a:pt x="0" y="1136"/>
                    </a:moveTo>
                    <a:cubicBezTo>
                      <a:pt x="0" y="0"/>
                      <a:pt x="0" y="0"/>
                      <a:pt x="0" y="0"/>
                    </a:cubicBezTo>
                    <a:cubicBezTo>
                      <a:pt x="129" y="0"/>
                      <a:pt x="129" y="0"/>
                      <a:pt x="129" y="0"/>
                    </a:cubicBezTo>
                    <a:cubicBezTo>
                      <a:pt x="129" y="400"/>
                      <a:pt x="129" y="400"/>
                      <a:pt x="129" y="400"/>
                    </a:cubicBezTo>
                    <a:cubicBezTo>
                      <a:pt x="196" y="374"/>
                      <a:pt x="260" y="361"/>
                      <a:pt x="319" y="361"/>
                    </a:cubicBezTo>
                    <a:cubicBezTo>
                      <a:pt x="438" y="361"/>
                      <a:pt x="515" y="400"/>
                      <a:pt x="549" y="479"/>
                    </a:cubicBezTo>
                    <a:cubicBezTo>
                      <a:pt x="564" y="515"/>
                      <a:pt x="572" y="579"/>
                      <a:pt x="572" y="673"/>
                    </a:cubicBezTo>
                    <a:cubicBezTo>
                      <a:pt x="572" y="1136"/>
                      <a:pt x="572" y="1136"/>
                      <a:pt x="572" y="1136"/>
                    </a:cubicBezTo>
                    <a:cubicBezTo>
                      <a:pt x="443" y="1136"/>
                      <a:pt x="443" y="1136"/>
                      <a:pt x="443" y="1136"/>
                    </a:cubicBezTo>
                    <a:cubicBezTo>
                      <a:pt x="443" y="653"/>
                      <a:pt x="443" y="653"/>
                      <a:pt x="443" y="653"/>
                    </a:cubicBezTo>
                    <a:cubicBezTo>
                      <a:pt x="443" y="581"/>
                      <a:pt x="436" y="529"/>
                      <a:pt x="420" y="499"/>
                    </a:cubicBezTo>
                    <a:cubicBezTo>
                      <a:pt x="400" y="459"/>
                      <a:pt x="362" y="439"/>
                      <a:pt x="307" y="439"/>
                    </a:cubicBezTo>
                    <a:cubicBezTo>
                      <a:pt x="256" y="439"/>
                      <a:pt x="196" y="454"/>
                      <a:pt x="129" y="485"/>
                    </a:cubicBezTo>
                    <a:cubicBezTo>
                      <a:pt x="129" y="1136"/>
                      <a:pt x="129" y="1136"/>
                      <a:pt x="129" y="1136"/>
                    </a:cubicBezTo>
                    <a:lnTo>
                      <a:pt x="0" y="1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26" name="Freeform 10"/>
              <p:cNvSpPr>
                <a:spLocks noEditPoints="1"/>
              </p:cNvSpPr>
              <p:nvPr/>
            </p:nvSpPr>
            <p:spPr bwMode="gray">
              <a:xfrm>
                <a:off x="1499" y="2598"/>
                <a:ext cx="117" cy="159"/>
              </a:xfrm>
              <a:custGeom>
                <a:avLst/>
                <a:gdLst>
                  <a:gd name="T0" fmla="*/ 456 w 585"/>
                  <a:gd name="T1" fmla="*/ 298 h 795"/>
                  <a:gd name="T2" fmla="*/ 456 w 585"/>
                  <a:gd name="T3" fmla="*/ 259 h 795"/>
                  <a:gd name="T4" fmla="*/ 432 w 585"/>
                  <a:gd name="T5" fmla="*/ 144 h 795"/>
                  <a:gd name="T6" fmla="*/ 283 w 585"/>
                  <a:gd name="T7" fmla="*/ 81 h 795"/>
                  <a:gd name="T8" fmla="*/ 73 w 585"/>
                  <a:gd name="T9" fmla="*/ 123 h 795"/>
                  <a:gd name="T10" fmla="*/ 73 w 585"/>
                  <a:gd name="T11" fmla="*/ 33 h 795"/>
                  <a:gd name="T12" fmla="*/ 296 w 585"/>
                  <a:gd name="T13" fmla="*/ 0 h 795"/>
                  <a:gd name="T14" fmla="*/ 539 w 585"/>
                  <a:gd name="T15" fmla="*/ 80 h 795"/>
                  <a:gd name="T16" fmla="*/ 582 w 585"/>
                  <a:gd name="T17" fmla="*/ 209 h 795"/>
                  <a:gd name="T18" fmla="*/ 585 w 585"/>
                  <a:gd name="T19" fmla="*/ 303 h 795"/>
                  <a:gd name="T20" fmla="*/ 585 w 585"/>
                  <a:gd name="T21" fmla="*/ 760 h 795"/>
                  <a:gd name="T22" fmla="*/ 305 w 585"/>
                  <a:gd name="T23" fmla="*/ 795 h 795"/>
                  <a:gd name="T24" fmla="*/ 86 w 585"/>
                  <a:gd name="T25" fmla="*/ 752 h 795"/>
                  <a:gd name="T26" fmla="*/ 0 w 585"/>
                  <a:gd name="T27" fmla="*/ 583 h 795"/>
                  <a:gd name="T28" fmla="*/ 99 w 585"/>
                  <a:gd name="T29" fmla="*/ 380 h 795"/>
                  <a:gd name="T30" fmla="*/ 350 w 585"/>
                  <a:gd name="T31" fmla="*/ 310 h 795"/>
                  <a:gd name="T32" fmla="*/ 456 w 585"/>
                  <a:gd name="T33" fmla="*/ 298 h 795"/>
                  <a:gd name="T34" fmla="*/ 456 w 585"/>
                  <a:gd name="T35" fmla="*/ 372 h 795"/>
                  <a:gd name="T36" fmla="*/ 278 w 585"/>
                  <a:gd name="T37" fmla="*/ 399 h 795"/>
                  <a:gd name="T38" fmla="*/ 132 w 585"/>
                  <a:gd name="T39" fmla="*/ 570 h 795"/>
                  <a:gd name="T40" fmla="*/ 175 w 585"/>
                  <a:gd name="T41" fmla="*/ 679 h 795"/>
                  <a:gd name="T42" fmla="*/ 325 w 585"/>
                  <a:gd name="T43" fmla="*/ 718 h 795"/>
                  <a:gd name="T44" fmla="*/ 456 w 585"/>
                  <a:gd name="T45" fmla="*/ 700 h 795"/>
                  <a:gd name="T46" fmla="*/ 456 w 585"/>
                  <a:gd name="T47" fmla="*/ 372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85" h="795">
                    <a:moveTo>
                      <a:pt x="456" y="298"/>
                    </a:moveTo>
                    <a:cubicBezTo>
                      <a:pt x="456" y="259"/>
                      <a:pt x="456" y="259"/>
                      <a:pt x="456" y="259"/>
                    </a:cubicBezTo>
                    <a:cubicBezTo>
                      <a:pt x="456" y="209"/>
                      <a:pt x="448" y="171"/>
                      <a:pt x="432" y="144"/>
                    </a:cubicBezTo>
                    <a:cubicBezTo>
                      <a:pt x="409" y="102"/>
                      <a:pt x="359" y="81"/>
                      <a:pt x="283" y="81"/>
                    </a:cubicBezTo>
                    <a:cubicBezTo>
                      <a:pt x="214" y="81"/>
                      <a:pt x="144" y="95"/>
                      <a:pt x="73" y="123"/>
                    </a:cubicBezTo>
                    <a:cubicBezTo>
                      <a:pt x="73" y="33"/>
                      <a:pt x="73" y="33"/>
                      <a:pt x="73" y="33"/>
                    </a:cubicBezTo>
                    <a:cubicBezTo>
                      <a:pt x="145" y="11"/>
                      <a:pt x="219" y="0"/>
                      <a:pt x="296" y="0"/>
                    </a:cubicBezTo>
                    <a:cubicBezTo>
                      <a:pt x="414" y="0"/>
                      <a:pt x="495" y="27"/>
                      <a:pt x="539" y="80"/>
                    </a:cubicBezTo>
                    <a:cubicBezTo>
                      <a:pt x="562" y="109"/>
                      <a:pt x="577" y="152"/>
                      <a:pt x="582" y="209"/>
                    </a:cubicBezTo>
                    <a:cubicBezTo>
                      <a:pt x="584" y="230"/>
                      <a:pt x="585" y="261"/>
                      <a:pt x="585" y="303"/>
                    </a:cubicBezTo>
                    <a:cubicBezTo>
                      <a:pt x="585" y="760"/>
                      <a:pt x="585" y="760"/>
                      <a:pt x="585" y="760"/>
                    </a:cubicBezTo>
                    <a:cubicBezTo>
                      <a:pt x="497" y="783"/>
                      <a:pt x="404" y="795"/>
                      <a:pt x="305" y="795"/>
                    </a:cubicBezTo>
                    <a:cubicBezTo>
                      <a:pt x="211" y="795"/>
                      <a:pt x="138" y="781"/>
                      <a:pt x="86" y="752"/>
                    </a:cubicBezTo>
                    <a:cubicBezTo>
                      <a:pt x="29" y="719"/>
                      <a:pt x="0" y="663"/>
                      <a:pt x="0" y="583"/>
                    </a:cubicBezTo>
                    <a:cubicBezTo>
                      <a:pt x="0" y="491"/>
                      <a:pt x="33" y="423"/>
                      <a:pt x="99" y="380"/>
                    </a:cubicBezTo>
                    <a:cubicBezTo>
                      <a:pt x="149" y="347"/>
                      <a:pt x="233" y="324"/>
                      <a:pt x="350" y="310"/>
                    </a:cubicBezTo>
                    <a:cubicBezTo>
                      <a:pt x="372" y="307"/>
                      <a:pt x="407" y="303"/>
                      <a:pt x="456" y="298"/>
                    </a:cubicBezTo>
                    <a:moveTo>
                      <a:pt x="456" y="372"/>
                    </a:moveTo>
                    <a:cubicBezTo>
                      <a:pt x="378" y="379"/>
                      <a:pt x="318" y="389"/>
                      <a:pt x="278" y="399"/>
                    </a:cubicBezTo>
                    <a:cubicBezTo>
                      <a:pt x="180" y="423"/>
                      <a:pt x="132" y="480"/>
                      <a:pt x="132" y="570"/>
                    </a:cubicBezTo>
                    <a:cubicBezTo>
                      <a:pt x="132" y="619"/>
                      <a:pt x="146" y="655"/>
                      <a:pt x="175" y="679"/>
                    </a:cubicBezTo>
                    <a:cubicBezTo>
                      <a:pt x="206" y="705"/>
                      <a:pt x="256" y="718"/>
                      <a:pt x="325" y="718"/>
                    </a:cubicBezTo>
                    <a:cubicBezTo>
                      <a:pt x="372" y="718"/>
                      <a:pt x="415" y="711"/>
                      <a:pt x="456" y="700"/>
                    </a:cubicBezTo>
                    <a:lnTo>
                      <a:pt x="456" y="37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27" name="Freeform 11"/>
              <p:cNvSpPr>
                <a:spLocks noEditPoints="1"/>
              </p:cNvSpPr>
              <p:nvPr/>
            </p:nvSpPr>
            <p:spPr bwMode="gray">
              <a:xfrm>
                <a:off x="1662" y="2598"/>
                <a:ext cx="119" cy="227"/>
              </a:xfrm>
              <a:custGeom>
                <a:avLst/>
                <a:gdLst>
                  <a:gd name="T0" fmla="*/ 129 w 592"/>
                  <a:gd name="T1" fmla="*/ 742 h 1136"/>
                  <a:gd name="T2" fmla="*/ 129 w 592"/>
                  <a:gd name="T3" fmla="*/ 1136 h 1136"/>
                  <a:gd name="T4" fmla="*/ 0 w 592"/>
                  <a:gd name="T5" fmla="*/ 1136 h 1136"/>
                  <a:gd name="T6" fmla="*/ 0 w 592"/>
                  <a:gd name="T7" fmla="*/ 30 h 1136"/>
                  <a:gd name="T8" fmla="*/ 260 w 592"/>
                  <a:gd name="T9" fmla="*/ 0 h 1136"/>
                  <a:gd name="T10" fmla="*/ 528 w 592"/>
                  <a:gd name="T11" fmla="*/ 118 h 1136"/>
                  <a:gd name="T12" fmla="*/ 592 w 592"/>
                  <a:gd name="T13" fmla="*/ 396 h 1136"/>
                  <a:gd name="T14" fmla="*/ 511 w 592"/>
                  <a:gd name="T15" fmla="*/ 691 h 1136"/>
                  <a:gd name="T16" fmla="*/ 287 w 592"/>
                  <a:gd name="T17" fmla="*/ 795 h 1136"/>
                  <a:gd name="T18" fmla="*/ 180 w 592"/>
                  <a:gd name="T19" fmla="*/ 775 h 1136"/>
                  <a:gd name="T20" fmla="*/ 129 w 592"/>
                  <a:gd name="T21" fmla="*/ 742 h 1136"/>
                  <a:gd name="T22" fmla="*/ 129 w 592"/>
                  <a:gd name="T23" fmla="*/ 653 h 1136"/>
                  <a:gd name="T24" fmla="*/ 272 w 592"/>
                  <a:gd name="T25" fmla="*/ 718 h 1136"/>
                  <a:gd name="T26" fmla="*/ 418 w 592"/>
                  <a:gd name="T27" fmla="*/ 618 h 1136"/>
                  <a:gd name="T28" fmla="*/ 461 w 592"/>
                  <a:gd name="T29" fmla="*/ 395 h 1136"/>
                  <a:gd name="T30" fmla="*/ 403 w 592"/>
                  <a:gd name="T31" fmla="*/ 147 h 1136"/>
                  <a:gd name="T32" fmla="*/ 241 w 592"/>
                  <a:gd name="T33" fmla="*/ 78 h 1136"/>
                  <a:gd name="T34" fmla="*/ 129 w 592"/>
                  <a:gd name="T35" fmla="*/ 87 h 1136"/>
                  <a:gd name="T36" fmla="*/ 129 w 592"/>
                  <a:gd name="T37" fmla="*/ 653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2" h="1136">
                    <a:moveTo>
                      <a:pt x="129" y="742"/>
                    </a:moveTo>
                    <a:cubicBezTo>
                      <a:pt x="129" y="1136"/>
                      <a:pt x="129" y="1136"/>
                      <a:pt x="129" y="1136"/>
                    </a:cubicBezTo>
                    <a:cubicBezTo>
                      <a:pt x="0" y="1136"/>
                      <a:pt x="0" y="1136"/>
                      <a:pt x="0" y="1136"/>
                    </a:cubicBezTo>
                    <a:cubicBezTo>
                      <a:pt x="0" y="30"/>
                      <a:pt x="0" y="30"/>
                      <a:pt x="0" y="30"/>
                    </a:cubicBezTo>
                    <a:cubicBezTo>
                      <a:pt x="89" y="10"/>
                      <a:pt x="175" y="0"/>
                      <a:pt x="260" y="0"/>
                    </a:cubicBezTo>
                    <a:cubicBezTo>
                      <a:pt x="391" y="0"/>
                      <a:pt x="480" y="39"/>
                      <a:pt x="528" y="118"/>
                    </a:cubicBezTo>
                    <a:cubicBezTo>
                      <a:pt x="571" y="188"/>
                      <a:pt x="592" y="281"/>
                      <a:pt x="592" y="396"/>
                    </a:cubicBezTo>
                    <a:cubicBezTo>
                      <a:pt x="592" y="518"/>
                      <a:pt x="565" y="616"/>
                      <a:pt x="511" y="691"/>
                    </a:cubicBezTo>
                    <a:cubicBezTo>
                      <a:pt x="460" y="761"/>
                      <a:pt x="385" y="795"/>
                      <a:pt x="287" y="795"/>
                    </a:cubicBezTo>
                    <a:cubicBezTo>
                      <a:pt x="245" y="795"/>
                      <a:pt x="209" y="789"/>
                      <a:pt x="180" y="775"/>
                    </a:cubicBezTo>
                    <a:cubicBezTo>
                      <a:pt x="166" y="769"/>
                      <a:pt x="149" y="758"/>
                      <a:pt x="129" y="742"/>
                    </a:cubicBezTo>
                    <a:moveTo>
                      <a:pt x="129" y="653"/>
                    </a:moveTo>
                    <a:cubicBezTo>
                      <a:pt x="172" y="696"/>
                      <a:pt x="220" y="718"/>
                      <a:pt x="272" y="718"/>
                    </a:cubicBezTo>
                    <a:cubicBezTo>
                      <a:pt x="338" y="718"/>
                      <a:pt x="387" y="684"/>
                      <a:pt x="418" y="618"/>
                    </a:cubicBezTo>
                    <a:cubicBezTo>
                      <a:pt x="447" y="557"/>
                      <a:pt x="461" y="483"/>
                      <a:pt x="461" y="395"/>
                    </a:cubicBezTo>
                    <a:cubicBezTo>
                      <a:pt x="461" y="284"/>
                      <a:pt x="442" y="202"/>
                      <a:pt x="403" y="147"/>
                    </a:cubicBezTo>
                    <a:cubicBezTo>
                      <a:pt x="372" y="101"/>
                      <a:pt x="318" y="78"/>
                      <a:pt x="241" y="78"/>
                    </a:cubicBezTo>
                    <a:cubicBezTo>
                      <a:pt x="207" y="78"/>
                      <a:pt x="170" y="81"/>
                      <a:pt x="129" y="87"/>
                    </a:cubicBezTo>
                    <a:lnTo>
                      <a:pt x="129" y="6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28" name="Freeform 12"/>
              <p:cNvSpPr>
                <a:spLocks noEditPoints="1"/>
              </p:cNvSpPr>
              <p:nvPr/>
            </p:nvSpPr>
            <p:spPr bwMode="gray">
              <a:xfrm>
                <a:off x="1816" y="2547"/>
                <a:ext cx="32" cy="206"/>
              </a:xfrm>
              <a:custGeom>
                <a:avLst/>
                <a:gdLst>
                  <a:gd name="T0" fmla="*/ 78 w 157"/>
                  <a:gd name="T1" fmla="*/ 0 h 1031"/>
                  <a:gd name="T2" fmla="*/ 137 w 157"/>
                  <a:gd name="T3" fmla="*/ 26 h 1031"/>
                  <a:gd name="T4" fmla="*/ 157 w 157"/>
                  <a:gd name="T5" fmla="*/ 79 h 1031"/>
                  <a:gd name="T6" fmla="*/ 131 w 157"/>
                  <a:gd name="T7" fmla="*/ 139 h 1031"/>
                  <a:gd name="T8" fmla="*/ 78 w 157"/>
                  <a:gd name="T9" fmla="*/ 159 h 1031"/>
                  <a:gd name="T10" fmla="*/ 20 w 157"/>
                  <a:gd name="T11" fmla="*/ 133 h 1031"/>
                  <a:gd name="T12" fmla="*/ 0 w 157"/>
                  <a:gd name="T13" fmla="*/ 78 h 1031"/>
                  <a:gd name="T14" fmla="*/ 25 w 157"/>
                  <a:gd name="T15" fmla="*/ 20 h 1031"/>
                  <a:gd name="T16" fmla="*/ 78 w 157"/>
                  <a:gd name="T17" fmla="*/ 0 h 1031"/>
                  <a:gd name="T18" fmla="*/ 15 w 157"/>
                  <a:gd name="T19" fmla="*/ 277 h 1031"/>
                  <a:gd name="T20" fmla="*/ 144 w 157"/>
                  <a:gd name="T21" fmla="*/ 277 h 1031"/>
                  <a:gd name="T22" fmla="*/ 144 w 157"/>
                  <a:gd name="T23" fmla="*/ 1031 h 1031"/>
                  <a:gd name="T24" fmla="*/ 15 w 157"/>
                  <a:gd name="T25" fmla="*/ 1031 h 1031"/>
                  <a:gd name="T26" fmla="*/ 15 w 157"/>
                  <a:gd name="T27" fmla="*/ 277 h 1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031">
                    <a:moveTo>
                      <a:pt x="78" y="0"/>
                    </a:moveTo>
                    <a:cubicBezTo>
                      <a:pt x="102" y="0"/>
                      <a:pt x="121" y="9"/>
                      <a:pt x="137" y="26"/>
                    </a:cubicBezTo>
                    <a:cubicBezTo>
                      <a:pt x="150" y="42"/>
                      <a:pt x="157" y="59"/>
                      <a:pt x="157" y="79"/>
                    </a:cubicBezTo>
                    <a:cubicBezTo>
                      <a:pt x="157" y="103"/>
                      <a:pt x="148" y="123"/>
                      <a:pt x="131" y="139"/>
                    </a:cubicBezTo>
                    <a:cubicBezTo>
                      <a:pt x="116" y="152"/>
                      <a:pt x="99" y="159"/>
                      <a:pt x="78" y="159"/>
                    </a:cubicBezTo>
                    <a:cubicBezTo>
                      <a:pt x="54" y="159"/>
                      <a:pt x="35" y="150"/>
                      <a:pt x="20" y="133"/>
                    </a:cubicBezTo>
                    <a:cubicBezTo>
                      <a:pt x="6" y="118"/>
                      <a:pt x="0" y="99"/>
                      <a:pt x="0" y="78"/>
                    </a:cubicBezTo>
                    <a:cubicBezTo>
                      <a:pt x="0" y="56"/>
                      <a:pt x="8" y="37"/>
                      <a:pt x="25" y="20"/>
                    </a:cubicBezTo>
                    <a:cubicBezTo>
                      <a:pt x="40" y="7"/>
                      <a:pt x="58" y="0"/>
                      <a:pt x="78" y="0"/>
                    </a:cubicBezTo>
                    <a:moveTo>
                      <a:pt x="15" y="277"/>
                    </a:moveTo>
                    <a:cubicBezTo>
                      <a:pt x="144" y="277"/>
                      <a:pt x="144" y="277"/>
                      <a:pt x="144" y="277"/>
                    </a:cubicBezTo>
                    <a:cubicBezTo>
                      <a:pt x="144" y="1031"/>
                      <a:pt x="144" y="1031"/>
                      <a:pt x="144" y="1031"/>
                    </a:cubicBezTo>
                    <a:cubicBezTo>
                      <a:pt x="15" y="1031"/>
                      <a:pt x="15" y="1031"/>
                      <a:pt x="15" y="1031"/>
                    </a:cubicBezTo>
                    <a:lnTo>
                      <a:pt x="15"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29" name="Freeform 13"/>
              <p:cNvSpPr>
                <a:spLocks/>
              </p:cNvSpPr>
              <p:nvPr/>
            </p:nvSpPr>
            <p:spPr bwMode="gray">
              <a:xfrm>
                <a:off x="1894" y="2598"/>
                <a:ext cx="114" cy="155"/>
              </a:xfrm>
              <a:custGeom>
                <a:avLst/>
                <a:gdLst>
                  <a:gd name="T0" fmla="*/ 0 w 573"/>
                  <a:gd name="T1" fmla="*/ 775 h 775"/>
                  <a:gd name="T2" fmla="*/ 0 w 573"/>
                  <a:gd name="T3" fmla="*/ 30 h 775"/>
                  <a:gd name="T4" fmla="*/ 302 w 573"/>
                  <a:gd name="T5" fmla="*/ 0 h 775"/>
                  <a:gd name="T6" fmla="*/ 550 w 573"/>
                  <a:gd name="T7" fmla="*/ 119 h 775"/>
                  <a:gd name="T8" fmla="*/ 573 w 573"/>
                  <a:gd name="T9" fmla="*/ 312 h 775"/>
                  <a:gd name="T10" fmla="*/ 573 w 573"/>
                  <a:gd name="T11" fmla="*/ 775 h 775"/>
                  <a:gd name="T12" fmla="*/ 444 w 573"/>
                  <a:gd name="T13" fmla="*/ 775 h 775"/>
                  <a:gd name="T14" fmla="*/ 444 w 573"/>
                  <a:gd name="T15" fmla="*/ 320 h 775"/>
                  <a:gd name="T16" fmla="*/ 421 w 573"/>
                  <a:gd name="T17" fmla="*/ 140 h 775"/>
                  <a:gd name="T18" fmla="*/ 290 w 573"/>
                  <a:gd name="T19" fmla="*/ 78 h 775"/>
                  <a:gd name="T20" fmla="*/ 130 w 573"/>
                  <a:gd name="T21" fmla="*/ 94 h 775"/>
                  <a:gd name="T22" fmla="*/ 130 w 573"/>
                  <a:gd name="T23" fmla="*/ 775 h 775"/>
                  <a:gd name="T24" fmla="*/ 0 w 573"/>
                  <a:gd name="T25" fmla="*/ 775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73" h="775">
                    <a:moveTo>
                      <a:pt x="0" y="775"/>
                    </a:moveTo>
                    <a:cubicBezTo>
                      <a:pt x="0" y="30"/>
                      <a:pt x="0" y="30"/>
                      <a:pt x="0" y="30"/>
                    </a:cubicBezTo>
                    <a:cubicBezTo>
                      <a:pt x="120" y="10"/>
                      <a:pt x="220" y="0"/>
                      <a:pt x="302" y="0"/>
                    </a:cubicBezTo>
                    <a:cubicBezTo>
                      <a:pt x="434" y="0"/>
                      <a:pt x="516" y="39"/>
                      <a:pt x="550" y="119"/>
                    </a:cubicBezTo>
                    <a:cubicBezTo>
                      <a:pt x="565" y="155"/>
                      <a:pt x="573" y="220"/>
                      <a:pt x="573" y="312"/>
                    </a:cubicBezTo>
                    <a:cubicBezTo>
                      <a:pt x="573" y="775"/>
                      <a:pt x="573" y="775"/>
                      <a:pt x="573" y="775"/>
                    </a:cubicBezTo>
                    <a:cubicBezTo>
                      <a:pt x="444" y="775"/>
                      <a:pt x="444" y="775"/>
                      <a:pt x="444" y="775"/>
                    </a:cubicBezTo>
                    <a:cubicBezTo>
                      <a:pt x="444" y="320"/>
                      <a:pt x="444" y="320"/>
                      <a:pt x="444" y="320"/>
                    </a:cubicBezTo>
                    <a:cubicBezTo>
                      <a:pt x="444" y="230"/>
                      <a:pt x="436" y="171"/>
                      <a:pt x="421" y="140"/>
                    </a:cubicBezTo>
                    <a:cubicBezTo>
                      <a:pt x="400" y="99"/>
                      <a:pt x="356" y="78"/>
                      <a:pt x="290" y="78"/>
                    </a:cubicBezTo>
                    <a:cubicBezTo>
                      <a:pt x="237" y="78"/>
                      <a:pt x="184" y="83"/>
                      <a:pt x="130" y="94"/>
                    </a:cubicBezTo>
                    <a:cubicBezTo>
                      <a:pt x="130" y="775"/>
                      <a:pt x="130" y="775"/>
                      <a:pt x="130" y="775"/>
                    </a:cubicBezTo>
                    <a:lnTo>
                      <a:pt x="0" y="7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0" name="Freeform 14"/>
              <p:cNvSpPr>
                <a:spLocks noEditPoints="1"/>
              </p:cNvSpPr>
              <p:nvPr/>
            </p:nvSpPr>
            <p:spPr bwMode="gray">
              <a:xfrm>
                <a:off x="2044" y="2598"/>
                <a:ext cx="119" cy="229"/>
              </a:xfrm>
              <a:custGeom>
                <a:avLst/>
                <a:gdLst>
                  <a:gd name="T0" fmla="*/ 466 w 595"/>
                  <a:gd name="T1" fmla="*/ 707 h 1147"/>
                  <a:gd name="T2" fmla="*/ 418 w 595"/>
                  <a:gd name="T3" fmla="*/ 752 h 1147"/>
                  <a:gd name="T4" fmla="*/ 268 w 595"/>
                  <a:gd name="T5" fmla="*/ 795 h 1147"/>
                  <a:gd name="T6" fmla="*/ 102 w 595"/>
                  <a:gd name="T7" fmla="*/ 740 h 1147"/>
                  <a:gd name="T8" fmla="*/ 0 w 595"/>
                  <a:gd name="T9" fmla="*/ 433 h 1147"/>
                  <a:gd name="T10" fmla="*/ 75 w 595"/>
                  <a:gd name="T11" fmla="*/ 137 h 1147"/>
                  <a:gd name="T12" fmla="*/ 356 w 595"/>
                  <a:gd name="T13" fmla="*/ 0 h 1147"/>
                  <a:gd name="T14" fmla="*/ 595 w 595"/>
                  <a:gd name="T15" fmla="*/ 30 h 1147"/>
                  <a:gd name="T16" fmla="*/ 595 w 595"/>
                  <a:gd name="T17" fmla="*/ 628 h 1147"/>
                  <a:gd name="T18" fmla="*/ 580 w 595"/>
                  <a:gd name="T19" fmla="*/ 881 h 1147"/>
                  <a:gd name="T20" fmla="*/ 441 w 595"/>
                  <a:gd name="T21" fmla="*/ 1099 h 1147"/>
                  <a:gd name="T22" fmla="*/ 200 w 595"/>
                  <a:gd name="T23" fmla="*/ 1147 h 1147"/>
                  <a:gd name="T24" fmla="*/ 103 w 595"/>
                  <a:gd name="T25" fmla="*/ 1141 h 1147"/>
                  <a:gd name="T26" fmla="*/ 103 w 595"/>
                  <a:gd name="T27" fmla="*/ 1064 h 1147"/>
                  <a:gd name="T28" fmla="*/ 199 w 595"/>
                  <a:gd name="T29" fmla="*/ 1069 h 1147"/>
                  <a:gd name="T30" fmla="*/ 357 w 595"/>
                  <a:gd name="T31" fmla="*/ 1041 h 1147"/>
                  <a:gd name="T32" fmla="*/ 454 w 595"/>
                  <a:gd name="T33" fmla="*/ 896 h 1147"/>
                  <a:gd name="T34" fmla="*/ 466 w 595"/>
                  <a:gd name="T35" fmla="*/ 748 h 1147"/>
                  <a:gd name="T36" fmla="*/ 466 w 595"/>
                  <a:gd name="T37" fmla="*/ 707 h 1147"/>
                  <a:gd name="T38" fmla="*/ 466 w 595"/>
                  <a:gd name="T39" fmla="*/ 85 h 1147"/>
                  <a:gd name="T40" fmla="*/ 369 w 595"/>
                  <a:gd name="T41" fmla="*/ 78 h 1147"/>
                  <a:gd name="T42" fmla="*/ 242 w 595"/>
                  <a:gd name="T43" fmla="*/ 111 h 1147"/>
                  <a:gd name="T44" fmla="*/ 159 w 595"/>
                  <a:gd name="T45" fmla="*/ 244 h 1147"/>
                  <a:gd name="T46" fmla="*/ 132 w 595"/>
                  <a:gd name="T47" fmla="*/ 438 h 1147"/>
                  <a:gd name="T48" fmla="*/ 183 w 595"/>
                  <a:gd name="T49" fmla="*/ 662 h 1147"/>
                  <a:gd name="T50" fmla="*/ 286 w 595"/>
                  <a:gd name="T51" fmla="*/ 718 h 1147"/>
                  <a:gd name="T52" fmla="*/ 388 w 595"/>
                  <a:gd name="T53" fmla="*/ 683 h 1147"/>
                  <a:gd name="T54" fmla="*/ 455 w 595"/>
                  <a:gd name="T55" fmla="*/ 592 h 1147"/>
                  <a:gd name="T56" fmla="*/ 466 w 595"/>
                  <a:gd name="T57" fmla="*/ 505 h 1147"/>
                  <a:gd name="T58" fmla="*/ 466 w 595"/>
                  <a:gd name="T59" fmla="*/ 85 h 1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95" h="1147">
                    <a:moveTo>
                      <a:pt x="466" y="707"/>
                    </a:moveTo>
                    <a:cubicBezTo>
                      <a:pt x="446" y="728"/>
                      <a:pt x="430" y="743"/>
                      <a:pt x="418" y="752"/>
                    </a:cubicBezTo>
                    <a:cubicBezTo>
                      <a:pt x="378" y="781"/>
                      <a:pt x="329" y="795"/>
                      <a:pt x="268" y="795"/>
                    </a:cubicBezTo>
                    <a:cubicBezTo>
                      <a:pt x="201" y="795"/>
                      <a:pt x="146" y="777"/>
                      <a:pt x="102" y="740"/>
                    </a:cubicBezTo>
                    <a:cubicBezTo>
                      <a:pt x="34" y="683"/>
                      <a:pt x="0" y="581"/>
                      <a:pt x="0" y="433"/>
                    </a:cubicBezTo>
                    <a:cubicBezTo>
                      <a:pt x="0" y="313"/>
                      <a:pt x="25" y="215"/>
                      <a:pt x="75" y="137"/>
                    </a:cubicBezTo>
                    <a:cubicBezTo>
                      <a:pt x="133" y="46"/>
                      <a:pt x="226" y="0"/>
                      <a:pt x="356" y="0"/>
                    </a:cubicBezTo>
                    <a:cubicBezTo>
                      <a:pt x="433" y="0"/>
                      <a:pt x="513" y="10"/>
                      <a:pt x="595" y="30"/>
                    </a:cubicBezTo>
                    <a:cubicBezTo>
                      <a:pt x="595" y="628"/>
                      <a:pt x="595" y="628"/>
                      <a:pt x="595" y="628"/>
                    </a:cubicBezTo>
                    <a:cubicBezTo>
                      <a:pt x="595" y="739"/>
                      <a:pt x="590" y="823"/>
                      <a:pt x="580" y="881"/>
                    </a:cubicBezTo>
                    <a:cubicBezTo>
                      <a:pt x="563" y="986"/>
                      <a:pt x="516" y="1059"/>
                      <a:pt x="441" y="1099"/>
                    </a:cubicBezTo>
                    <a:cubicBezTo>
                      <a:pt x="380" y="1131"/>
                      <a:pt x="299" y="1147"/>
                      <a:pt x="200" y="1147"/>
                    </a:cubicBezTo>
                    <a:cubicBezTo>
                      <a:pt x="172" y="1147"/>
                      <a:pt x="140" y="1145"/>
                      <a:pt x="103" y="1141"/>
                    </a:cubicBezTo>
                    <a:cubicBezTo>
                      <a:pt x="103" y="1064"/>
                      <a:pt x="103" y="1064"/>
                      <a:pt x="103" y="1064"/>
                    </a:cubicBezTo>
                    <a:cubicBezTo>
                      <a:pt x="136" y="1068"/>
                      <a:pt x="168" y="1069"/>
                      <a:pt x="199" y="1069"/>
                    </a:cubicBezTo>
                    <a:cubicBezTo>
                      <a:pt x="270" y="1069"/>
                      <a:pt x="322" y="1060"/>
                      <a:pt x="357" y="1041"/>
                    </a:cubicBezTo>
                    <a:cubicBezTo>
                      <a:pt x="408" y="1014"/>
                      <a:pt x="440" y="966"/>
                      <a:pt x="454" y="896"/>
                    </a:cubicBezTo>
                    <a:cubicBezTo>
                      <a:pt x="462" y="857"/>
                      <a:pt x="466" y="808"/>
                      <a:pt x="466" y="748"/>
                    </a:cubicBezTo>
                    <a:lnTo>
                      <a:pt x="466" y="707"/>
                    </a:lnTo>
                    <a:close/>
                    <a:moveTo>
                      <a:pt x="466" y="85"/>
                    </a:moveTo>
                    <a:cubicBezTo>
                      <a:pt x="430" y="80"/>
                      <a:pt x="398" y="78"/>
                      <a:pt x="369" y="78"/>
                    </a:cubicBezTo>
                    <a:cubicBezTo>
                      <a:pt x="315" y="78"/>
                      <a:pt x="272" y="89"/>
                      <a:pt x="242" y="111"/>
                    </a:cubicBezTo>
                    <a:cubicBezTo>
                      <a:pt x="207" y="136"/>
                      <a:pt x="179" y="180"/>
                      <a:pt x="159" y="244"/>
                    </a:cubicBezTo>
                    <a:cubicBezTo>
                      <a:pt x="141" y="299"/>
                      <a:pt x="132" y="364"/>
                      <a:pt x="132" y="438"/>
                    </a:cubicBezTo>
                    <a:cubicBezTo>
                      <a:pt x="132" y="540"/>
                      <a:pt x="149" y="615"/>
                      <a:pt x="183" y="662"/>
                    </a:cubicBezTo>
                    <a:cubicBezTo>
                      <a:pt x="209" y="699"/>
                      <a:pt x="243" y="718"/>
                      <a:pt x="286" y="718"/>
                    </a:cubicBezTo>
                    <a:cubicBezTo>
                      <a:pt x="323" y="718"/>
                      <a:pt x="357" y="706"/>
                      <a:pt x="388" y="683"/>
                    </a:cubicBezTo>
                    <a:cubicBezTo>
                      <a:pt x="420" y="660"/>
                      <a:pt x="442" y="629"/>
                      <a:pt x="455" y="592"/>
                    </a:cubicBezTo>
                    <a:cubicBezTo>
                      <a:pt x="462" y="572"/>
                      <a:pt x="466" y="543"/>
                      <a:pt x="466" y="505"/>
                    </a:cubicBezTo>
                    <a:lnTo>
                      <a:pt x="466" y="8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1" name="Freeform 15"/>
              <p:cNvSpPr>
                <a:spLocks/>
              </p:cNvSpPr>
              <p:nvPr/>
            </p:nvSpPr>
            <p:spPr bwMode="gray">
              <a:xfrm>
                <a:off x="2280" y="2561"/>
                <a:ext cx="67" cy="192"/>
              </a:xfrm>
              <a:custGeom>
                <a:avLst/>
                <a:gdLst>
                  <a:gd name="T0" fmla="*/ 0 w 332"/>
                  <a:gd name="T1" fmla="*/ 0 h 958"/>
                  <a:gd name="T2" fmla="*/ 129 w 332"/>
                  <a:gd name="T3" fmla="*/ 0 h 958"/>
                  <a:gd name="T4" fmla="*/ 129 w 332"/>
                  <a:gd name="T5" fmla="*/ 204 h 958"/>
                  <a:gd name="T6" fmla="*/ 332 w 332"/>
                  <a:gd name="T7" fmla="*/ 204 h 958"/>
                  <a:gd name="T8" fmla="*/ 332 w 332"/>
                  <a:gd name="T9" fmla="*/ 286 h 958"/>
                  <a:gd name="T10" fmla="*/ 129 w 332"/>
                  <a:gd name="T11" fmla="*/ 286 h 958"/>
                  <a:gd name="T12" fmla="*/ 129 w 332"/>
                  <a:gd name="T13" fmla="*/ 686 h 958"/>
                  <a:gd name="T14" fmla="*/ 163 w 332"/>
                  <a:gd name="T15" fmla="*/ 840 h 958"/>
                  <a:gd name="T16" fmla="*/ 235 w 332"/>
                  <a:gd name="T17" fmla="*/ 873 h 958"/>
                  <a:gd name="T18" fmla="*/ 290 w 332"/>
                  <a:gd name="T19" fmla="*/ 875 h 958"/>
                  <a:gd name="T20" fmla="*/ 332 w 332"/>
                  <a:gd name="T21" fmla="*/ 875 h 958"/>
                  <a:gd name="T22" fmla="*/ 332 w 332"/>
                  <a:gd name="T23" fmla="*/ 958 h 958"/>
                  <a:gd name="T24" fmla="*/ 263 w 332"/>
                  <a:gd name="T25" fmla="*/ 958 h 958"/>
                  <a:gd name="T26" fmla="*/ 132 w 332"/>
                  <a:gd name="T27" fmla="*/ 945 h 958"/>
                  <a:gd name="T28" fmla="*/ 12 w 332"/>
                  <a:gd name="T29" fmla="*/ 817 h 958"/>
                  <a:gd name="T30" fmla="*/ 0 w 332"/>
                  <a:gd name="T31" fmla="*/ 667 h 958"/>
                  <a:gd name="T32" fmla="*/ 0 w 332"/>
                  <a:gd name="T33" fmla="*/ 0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958">
                    <a:moveTo>
                      <a:pt x="0" y="0"/>
                    </a:moveTo>
                    <a:cubicBezTo>
                      <a:pt x="129" y="0"/>
                      <a:pt x="129" y="0"/>
                      <a:pt x="129" y="0"/>
                    </a:cubicBezTo>
                    <a:cubicBezTo>
                      <a:pt x="129" y="204"/>
                      <a:pt x="129" y="204"/>
                      <a:pt x="129" y="204"/>
                    </a:cubicBezTo>
                    <a:cubicBezTo>
                      <a:pt x="332" y="204"/>
                      <a:pt x="332" y="204"/>
                      <a:pt x="332" y="204"/>
                    </a:cubicBezTo>
                    <a:cubicBezTo>
                      <a:pt x="332" y="286"/>
                      <a:pt x="332" y="286"/>
                      <a:pt x="332" y="286"/>
                    </a:cubicBezTo>
                    <a:cubicBezTo>
                      <a:pt x="129" y="286"/>
                      <a:pt x="129" y="286"/>
                      <a:pt x="129" y="286"/>
                    </a:cubicBezTo>
                    <a:cubicBezTo>
                      <a:pt x="129" y="686"/>
                      <a:pt x="129" y="686"/>
                      <a:pt x="129" y="686"/>
                    </a:cubicBezTo>
                    <a:cubicBezTo>
                      <a:pt x="129" y="762"/>
                      <a:pt x="140" y="813"/>
                      <a:pt x="163" y="840"/>
                    </a:cubicBezTo>
                    <a:cubicBezTo>
                      <a:pt x="179" y="858"/>
                      <a:pt x="203" y="869"/>
                      <a:pt x="235" y="873"/>
                    </a:cubicBezTo>
                    <a:cubicBezTo>
                      <a:pt x="245" y="875"/>
                      <a:pt x="264" y="875"/>
                      <a:pt x="290" y="875"/>
                    </a:cubicBezTo>
                    <a:cubicBezTo>
                      <a:pt x="332" y="875"/>
                      <a:pt x="332" y="875"/>
                      <a:pt x="332" y="875"/>
                    </a:cubicBezTo>
                    <a:cubicBezTo>
                      <a:pt x="332" y="958"/>
                      <a:pt x="332" y="958"/>
                      <a:pt x="332" y="958"/>
                    </a:cubicBezTo>
                    <a:cubicBezTo>
                      <a:pt x="263" y="958"/>
                      <a:pt x="263" y="958"/>
                      <a:pt x="263" y="958"/>
                    </a:cubicBezTo>
                    <a:cubicBezTo>
                      <a:pt x="207" y="958"/>
                      <a:pt x="164" y="953"/>
                      <a:pt x="132" y="945"/>
                    </a:cubicBezTo>
                    <a:cubicBezTo>
                      <a:pt x="67" y="927"/>
                      <a:pt x="27" y="884"/>
                      <a:pt x="12" y="817"/>
                    </a:cubicBezTo>
                    <a:cubicBezTo>
                      <a:pt x="4" y="781"/>
                      <a:pt x="0" y="731"/>
                      <a:pt x="0" y="667"/>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2" name="Freeform 16"/>
              <p:cNvSpPr>
                <a:spLocks noEditPoints="1"/>
              </p:cNvSpPr>
              <p:nvPr/>
            </p:nvSpPr>
            <p:spPr bwMode="gray">
              <a:xfrm>
                <a:off x="2374" y="2598"/>
                <a:ext cx="127" cy="159"/>
              </a:xfrm>
              <a:custGeom>
                <a:avLst/>
                <a:gdLst>
                  <a:gd name="T0" fmla="*/ 318 w 634"/>
                  <a:gd name="T1" fmla="*/ 0 h 795"/>
                  <a:gd name="T2" fmla="*/ 559 w 634"/>
                  <a:gd name="T3" fmla="*/ 107 h 795"/>
                  <a:gd name="T4" fmla="*/ 634 w 634"/>
                  <a:gd name="T5" fmla="*/ 398 h 795"/>
                  <a:gd name="T6" fmla="*/ 559 w 634"/>
                  <a:gd name="T7" fmla="*/ 688 h 795"/>
                  <a:gd name="T8" fmla="*/ 318 w 634"/>
                  <a:gd name="T9" fmla="*/ 795 h 795"/>
                  <a:gd name="T10" fmla="*/ 0 w 634"/>
                  <a:gd name="T11" fmla="*/ 393 h 795"/>
                  <a:gd name="T12" fmla="*/ 76 w 634"/>
                  <a:gd name="T13" fmla="*/ 107 h 795"/>
                  <a:gd name="T14" fmla="*/ 318 w 634"/>
                  <a:gd name="T15" fmla="*/ 0 h 795"/>
                  <a:gd name="T16" fmla="*/ 318 w 634"/>
                  <a:gd name="T17" fmla="*/ 78 h 795"/>
                  <a:gd name="T18" fmla="*/ 166 w 634"/>
                  <a:gd name="T19" fmla="*/ 176 h 795"/>
                  <a:gd name="T20" fmla="*/ 132 w 634"/>
                  <a:gd name="T21" fmla="*/ 394 h 795"/>
                  <a:gd name="T22" fmla="*/ 166 w 634"/>
                  <a:gd name="T23" fmla="*/ 619 h 795"/>
                  <a:gd name="T24" fmla="*/ 318 w 634"/>
                  <a:gd name="T25" fmla="*/ 718 h 795"/>
                  <a:gd name="T26" fmla="*/ 468 w 634"/>
                  <a:gd name="T27" fmla="*/ 619 h 795"/>
                  <a:gd name="T28" fmla="*/ 503 w 634"/>
                  <a:gd name="T29" fmla="*/ 398 h 795"/>
                  <a:gd name="T30" fmla="*/ 468 w 634"/>
                  <a:gd name="T31" fmla="*/ 176 h 795"/>
                  <a:gd name="T32" fmla="*/ 318 w 634"/>
                  <a:gd name="T33" fmla="*/ 7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4" h="795">
                    <a:moveTo>
                      <a:pt x="318" y="0"/>
                    </a:moveTo>
                    <a:cubicBezTo>
                      <a:pt x="426" y="0"/>
                      <a:pt x="506" y="36"/>
                      <a:pt x="559" y="107"/>
                    </a:cubicBezTo>
                    <a:cubicBezTo>
                      <a:pt x="609" y="176"/>
                      <a:pt x="634" y="273"/>
                      <a:pt x="634" y="398"/>
                    </a:cubicBezTo>
                    <a:cubicBezTo>
                      <a:pt x="634" y="521"/>
                      <a:pt x="609" y="618"/>
                      <a:pt x="559" y="688"/>
                    </a:cubicBezTo>
                    <a:cubicBezTo>
                      <a:pt x="507" y="760"/>
                      <a:pt x="427" y="795"/>
                      <a:pt x="318" y="795"/>
                    </a:cubicBezTo>
                    <a:cubicBezTo>
                      <a:pt x="106" y="795"/>
                      <a:pt x="0" y="661"/>
                      <a:pt x="0" y="393"/>
                    </a:cubicBezTo>
                    <a:cubicBezTo>
                      <a:pt x="0" y="271"/>
                      <a:pt x="26" y="176"/>
                      <a:pt x="76" y="107"/>
                    </a:cubicBezTo>
                    <a:cubicBezTo>
                      <a:pt x="129" y="36"/>
                      <a:pt x="209" y="0"/>
                      <a:pt x="318" y="0"/>
                    </a:cubicBezTo>
                    <a:moveTo>
                      <a:pt x="318" y="78"/>
                    </a:moveTo>
                    <a:cubicBezTo>
                      <a:pt x="245" y="78"/>
                      <a:pt x="194" y="110"/>
                      <a:pt x="166" y="176"/>
                    </a:cubicBezTo>
                    <a:cubicBezTo>
                      <a:pt x="144" y="230"/>
                      <a:pt x="132" y="303"/>
                      <a:pt x="132" y="394"/>
                    </a:cubicBezTo>
                    <a:cubicBezTo>
                      <a:pt x="132" y="490"/>
                      <a:pt x="144" y="565"/>
                      <a:pt x="166" y="619"/>
                    </a:cubicBezTo>
                    <a:cubicBezTo>
                      <a:pt x="194" y="685"/>
                      <a:pt x="245" y="718"/>
                      <a:pt x="318" y="718"/>
                    </a:cubicBezTo>
                    <a:cubicBezTo>
                      <a:pt x="391" y="718"/>
                      <a:pt x="441" y="685"/>
                      <a:pt x="468" y="619"/>
                    </a:cubicBezTo>
                    <a:cubicBezTo>
                      <a:pt x="491" y="565"/>
                      <a:pt x="503" y="491"/>
                      <a:pt x="503" y="398"/>
                    </a:cubicBezTo>
                    <a:cubicBezTo>
                      <a:pt x="503" y="302"/>
                      <a:pt x="491" y="228"/>
                      <a:pt x="468" y="176"/>
                    </a:cubicBezTo>
                    <a:cubicBezTo>
                      <a:pt x="440" y="110"/>
                      <a:pt x="390" y="78"/>
                      <a:pt x="318" y="7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3" name="Freeform 17"/>
              <p:cNvSpPr>
                <a:spLocks/>
              </p:cNvSpPr>
              <p:nvPr/>
            </p:nvSpPr>
            <p:spPr bwMode="gray">
              <a:xfrm>
                <a:off x="2538" y="2598"/>
                <a:ext cx="195" cy="155"/>
              </a:xfrm>
              <a:custGeom>
                <a:avLst/>
                <a:gdLst>
                  <a:gd name="T0" fmla="*/ 0 w 974"/>
                  <a:gd name="T1" fmla="*/ 775 h 775"/>
                  <a:gd name="T2" fmla="*/ 0 w 974"/>
                  <a:gd name="T3" fmla="*/ 30 h 775"/>
                  <a:gd name="T4" fmla="*/ 278 w 974"/>
                  <a:gd name="T5" fmla="*/ 0 h 775"/>
                  <a:gd name="T6" fmla="*/ 480 w 974"/>
                  <a:gd name="T7" fmla="*/ 49 h 775"/>
                  <a:gd name="T8" fmla="*/ 722 w 974"/>
                  <a:gd name="T9" fmla="*/ 0 h 775"/>
                  <a:gd name="T10" fmla="*/ 952 w 974"/>
                  <a:gd name="T11" fmla="*/ 119 h 775"/>
                  <a:gd name="T12" fmla="*/ 974 w 974"/>
                  <a:gd name="T13" fmla="*/ 312 h 775"/>
                  <a:gd name="T14" fmla="*/ 974 w 974"/>
                  <a:gd name="T15" fmla="*/ 775 h 775"/>
                  <a:gd name="T16" fmla="*/ 845 w 974"/>
                  <a:gd name="T17" fmla="*/ 775 h 775"/>
                  <a:gd name="T18" fmla="*/ 845 w 974"/>
                  <a:gd name="T19" fmla="*/ 320 h 775"/>
                  <a:gd name="T20" fmla="*/ 824 w 974"/>
                  <a:gd name="T21" fmla="*/ 141 h 775"/>
                  <a:gd name="T22" fmla="*/ 705 w 974"/>
                  <a:gd name="T23" fmla="*/ 78 h 775"/>
                  <a:gd name="T24" fmla="*/ 551 w 974"/>
                  <a:gd name="T25" fmla="*/ 113 h 775"/>
                  <a:gd name="T26" fmla="*/ 551 w 974"/>
                  <a:gd name="T27" fmla="*/ 775 h 775"/>
                  <a:gd name="T28" fmla="*/ 422 w 974"/>
                  <a:gd name="T29" fmla="*/ 775 h 775"/>
                  <a:gd name="T30" fmla="*/ 422 w 974"/>
                  <a:gd name="T31" fmla="*/ 314 h 775"/>
                  <a:gd name="T32" fmla="*/ 401 w 974"/>
                  <a:gd name="T33" fmla="*/ 141 h 775"/>
                  <a:gd name="T34" fmla="*/ 278 w 974"/>
                  <a:gd name="T35" fmla="*/ 78 h 775"/>
                  <a:gd name="T36" fmla="*/ 128 w 974"/>
                  <a:gd name="T37" fmla="*/ 94 h 775"/>
                  <a:gd name="T38" fmla="*/ 128 w 974"/>
                  <a:gd name="T39" fmla="*/ 775 h 775"/>
                  <a:gd name="T40" fmla="*/ 0 w 974"/>
                  <a:gd name="T41" fmla="*/ 775 h 7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74" h="775">
                    <a:moveTo>
                      <a:pt x="0" y="775"/>
                    </a:moveTo>
                    <a:cubicBezTo>
                      <a:pt x="0" y="30"/>
                      <a:pt x="0" y="30"/>
                      <a:pt x="0" y="30"/>
                    </a:cubicBezTo>
                    <a:cubicBezTo>
                      <a:pt x="117" y="10"/>
                      <a:pt x="210" y="0"/>
                      <a:pt x="278" y="0"/>
                    </a:cubicBezTo>
                    <a:cubicBezTo>
                      <a:pt x="367" y="0"/>
                      <a:pt x="435" y="16"/>
                      <a:pt x="480" y="49"/>
                    </a:cubicBezTo>
                    <a:cubicBezTo>
                      <a:pt x="561" y="16"/>
                      <a:pt x="642" y="0"/>
                      <a:pt x="722" y="0"/>
                    </a:cubicBezTo>
                    <a:cubicBezTo>
                      <a:pt x="843" y="0"/>
                      <a:pt x="920" y="40"/>
                      <a:pt x="952" y="119"/>
                    </a:cubicBezTo>
                    <a:cubicBezTo>
                      <a:pt x="967" y="156"/>
                      <a:pt x="974" y="220"/>
                      <a:pt x="974" y="312"/>
                    </a:cubicBezTo>
                    <a:cubicBezTo>
                      <a:pt x="974" y="775"/>
                      <a:pt x="974" y="775"/>
                      <a:pt x="974" y="775"/>
                    </a:cubicBezTo>
                    <a:cubicBezTo>
                      <a:pt x="845" y="775"/>
                      <a:pt x="845" y="775"/>
                      <a:pt x="845" y="775"/>
                    </a:cubicBezTo>
                    <a:cubicBezTo>
                      <a:pt x="845" y="320"/>
                      <a:pt x="845" y="320"/>
                      <a:pt x="845" y="320"/>
                    </a:cubicBezTo>
                    <a:cubicBezTo>
                      <a:pt x="845" y="231"/>
                      <a:pt x="838" y="172"/>
                      <a:pt x="824" y="141"/>
                    </a:cubicBezTo>
                    <a:cubicBezTo>
                      <a:pt x="805" y="99"/>
                      <a:pt x="765" y="78"/>
                      <a:pt x="705" y="78"/>
                    </a:cubicBezTo>
                    <a:cubicBezTo>
                      <a:pt x="654" y="78"/>
                      <a:pt x="603" y="90"/>
                      <a:pt x="551" y="113"/>
                    </a:cubicBezTo>
                    <a:cubicBezTo>
                      <a:pt x="551" y="775"/>
                      <a:pt x="551" y="775"/>
                      <a:pt x="551" y="775"/>
                    </a:cubicBezTo>
                    <a:cubicBezTo>
                      <a:pt x="422" y="775"/>
                      <a:pt x="422" y="775"/>
                      <a:pt x="422" y="775"/>
                    </a:cubicBezTo>
                    <a:cubicBezTo>
                      <a:pt x="422" y="314"/>
                      <a:pt x="422" y="314"/>
                      <a:pt x="422" y="314"/>
                    </a:cubicBezTo>
                    <a:cubicBezTo>
                      <a:pt x="422" y="229"/>
                      <a:pt x="415" y="171"/>
                      <a:pt x="401" y="141"/>
                    </a:cubicBezTo>
                    <a:cubicBezTo>
                      <a:pt x="382" y="99"/>
                      <a:pt x="341" y="78"/>
                      <a:pt x="278" y="78"/>
                    </a:cubicBezTo>
                    <a:cubicBezTo>
                      <a:pt x="231" y="78"/>
                      <a:pt x="181" y="83"/>
                      <a:pt x="128" y="94"/>
                    </a:cubicBezTo>
                    <a:cubicBezTo>
                      <a:pt x="128" y="775"/>
                      <a:pt x="128" y="775"/>
                      <a:pt x="128" y="775"/>
                    </a:cubicBezTo>
                    <a:lnTo>
                      <a:pt x="0" y="7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4" name="Freeform 18"/>
              <p:cNvSpPr>
                <a:spLocks noEditPoints="1"/>
              </p:cNvSpPr>
              <p:nvPr/>
            </p:nvSpPr>
            <p:spPr bwMode="gray">
              <a:xfrm>
                <a:off x="2768" y="2598"/>
                <a:ext cx="127" cy="159"/>
              </a:xfrm>
              <a:custGeom>
                <a:avLst/>
                <a:gdLst>
                  <a:gd name="T0" fmla="*/ 318 w 635"/>
                  <a:gd name="T1" fmla="*/ 0 h 795"/>
                  <a:gd name="T2" fmla="*/ 559 w 635"/>
                  <a:gd name="T3" fmla="*/ 107 h 795"/>
                  <a:gd name="T4" fmla="*/ 635 w 635"/>
                  <a:gd name="T5" fmla="*/ 398 h 795"/>
                  <a:gd name="T6" fmla="*/ 559 w 635"/>
                  <a:gd name="T7" fmla="*/ 688 h 795"/>
                  <a:gd name="T8" fmla="*/ 319 w 635"/>
                  <a:gd name="T9" fmla="*/ 795 h 795"/>
                  <a:gd name="T10" fmla="*/ 0 w 635"/>
                  <a:gd name="T11" fmla="*/ 393 h 795"/>
                  <a:gd name="T12" fmla="*/ 77 w 635"/>
                  <a:gd name="T13" fmla="*/ 107 h 795"/>
                  <a:gd name="T14" fmla="*/ 318 w 635"/>
                  <a:gd name="T15" fmla="*/ 0 h 795"/>
                  <a:gd name="T16" fmla="*/ 318 w 635"/>
                  <a:gd name="T17" fmla="*/ 78 h 795"/>
                  <a:gd name="T18" fmla="*/ 167 w 635"/>
                  <a:gd name="T19" fmla="*/ 176 h 795"/>
                  <a:gd name="T20" fmla="*/ 132 w 635"/>
                  <a:gd name="T21" fmla="*/ 394 h 795"/>
                  <a:gd name="T22" fmla="*/ 167 w 635"/>
                  <a:gd name="T23" fmla="*/ 619 h 795"/>
                  <a:gd name="T24" fmla="*/ 318 w 635"/>
                  <a:gd name="T25" fmla="*/ 718 h 795"/>
                  <a:gd name="T26" fmla="*/ 468 w 635"/>
                  <a:gd name="T27" fmla="*/ 619 h 795"/>
                  <a:gd name="T28" fmla="*/ 503 w 635"/>
                  <a:gd name="T29" fmla="*/ 398 h 795"/>
                  <a:gd name="T30" fmla="*/ 468 w 635"/>
                  <a:gd name="T31" fmla="*/ 176 h 795"/>
                  <a:gd name="T32" fmla="*/ 318 w 635"/>
                  <a:gd name="T33" fmla="*/ 7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5" h="795">
                    <a:moveTo>
                      <a:pt x="318" y="0"/>
                    </a:moveTo>
                    <a:cubicBezTo>
                      <a:pt x="426" y="0"/>
                      <a:pt x="506" y="36"/>
                      <a:pt x="559" y="107"/>
                    </a:cubicBezTo>
                    <a:cubicBezTo>
                      <a:pt x="609" y="176"/>
                      <a:pt x="635" y="273"/>
                      <a:pt x="635" y="398"/>
                    </a:cubicBezTo>
                    <a:cubicBezTo>
                      <a:pt x="635" y="521"/>
                      <a:pt x="609" y="618"/>
                      <a:pt x="559" y="688"/>
                    </a:cubicBezTo>
                    <a:cubicBezTo>
                      <a:pt x="507" y="760"/>
                      <a:pt x="427" y="795"/>
                      <a:pt x="319" y="795"/>
                    </a:cubicBezTo>
                    <a:cubicBezTo>
                      <a:pt x="107" y="795"/>
                      <a:pt x="0" y="661"/>
                      <a:pt x="0" y="393"/>
                    </a:cubicBezTo>
                    <a:cubicBezTo>
                      <a:pt x="0" y="271"/>
                      <a:pt x="26" y="176"/>
                      <a:pt x="77" y="107"/>
                    </a:cubicBezTo>
                    <a:cubicBezTo>
                      <a:pt x="129" y="36"/>
                      <a:pt x="209" y="0"/>
                      <a:pt x="318" y="0"/>
                    </a:cubicBezTo>
                    <a:moveTo>
                      <a:pt x="318" y="78"/>
                    </a:moveTo>
                    <a:cubicBezTo>
                      <a:pt x="245" y="78"/>
                      <a:pt x="194" y="110"/>
                      <a:pt x="167" y="176"/>
                    </a:cubicBezTo>
                    <a:cubicBezTo>
                      <a:pt x="144" y="230"/>
                      <a:pt x="132" y="303"/>
                      <a:pt x="132" y="394"/>
                    </a:cubicBezTo>
                    <a:cubicBezTo>
                      <a:pt x="132" y="490"/>
                      <a:pt x="144" y="565"/>
                      <a:pt x="167" y="619"/>
                    </a:cubicBezTo>
                    <a:cubicBezTo>
                      <a:pt x="194" y="685"/>
                      <a:pt x="245" y="718"/>
                      <a:pt x="318" y="718"/>
                    </a:cubicBezTo>
                    <a:cubicBezTo>
                      <a:pt x="391" y="718"/>
                      <a:pt x="441" y="685"/>
                      <a:pt x="468" y="619"/>
                    </a:cubicBezTo>
                    <a:cubicBezTo>
                      <a:pt x="491" y="565"/>
                      <a:pt x="503" y="491"/>
                      <a:pt x="503" y="398"/>
                    </a:cubicBezTo>
                    <a:cubicBezTo>
                      <a:pt x="503" y="302"/>
                      <a:pt x="491" y="228"/>
                      <a:pt x="468" y="176"/>
                    </a:cubicBezTo>
                    <a:cubicBezTo>
                      <a:pt x="440" y="110"/>
                      <a:pt x="390" y="78"/>
                      <a:pt x="318" y="7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5" name="Freeform 19"/>
              <p:cNvSpPr>
                <a:spLocks/>
              </p:cNvSpPr>
              <p:nvPr/>
            </p:nvSpPr>
            <p:spPr bwMode="gray">
              <a:xfrm>
                <a:off x="2934" y="2598"/>
                <a:ext cx="65" cy="155"/>
              </a:xfrm>
              <a:custGeom>
                <a:avLst/>
                <a:gdLst>
                  <a:gd name="T0" fmla="*/ 0 w 326"/>
                  <a:gd name="T1" fmla="*/ 775 h 775"/>
                  <a:gd name="T2" fmla="*/ 0 w 326"/>
                  <a:gd name="T3" fmla="*/ 33 h 775"/>
                  <a:gd name="T4" fmla="*/ 326 w 326"/>
                  <a:gd name="T5" fmla="*/ 0 h 775"/>
                  <a:gd name="T6" fmla="*/ 326 w 326"/>
                  <a:gd name="T7" fmla="*/ 81 h 775"/>
                  <a:gd name="T8" fmla="*/ 129 w 326"/>
                  <a:gd name="T9" fmla="*/ 94 h 775"/>
                  <a:gd name="T10" fmla="*/ 129 w 326"/>
                  <a:gd name="T11" fmla="*/ 775 h 775"/>
                  <a:gd name="T12" fmla="*/ 0 w 326"/>
                  <a:gd name="T13" fmla="*/ 775 h 775"/>
                </a:gdLst>
                <a:ahLst/>
                <a:cxnLst>
                  <a:cxn ang="0">
                    <a:pos x="T0" y="T1"/>
                  </a:cxn>
                  <a:cxn ang="0">
                    <a:pos x="T2" y="T3"/>
                  </a:cxn>
                  <a:cxn ang="0">
                    <a:pos x="T4" y="T5"/>
                  </a:cxn>
                  <a:cxn ang="0">
                    <a:pos x="T6" y="T7"/>
                  </a:cxn>
                  <a:cxn ang="0">
                    <a:pos x="T8" y="T9"/>
                  </a:cxn>
                  <a:cxn ang="0">
                    <a:pos x="T10" y="T11"/>
                  </a:cxn>
                  <a:cxn ang="0">
                    <a:pos x="T12" y="T13"/>
                  </a:cxn>
                </a:cxnLst>
                <a:rect l="0" t="0" r="r" b="b"/>
                <a:pathLst>
                  <a:path w="326" h="775">
                    <a:moveTo>
                      <a:pt x="0" y="775"/>
                    </a:moveTo>
                    <a:cubicBezTo>
                      <a:pt x="0" y="33"/>
                      <a:pt x="0" y="33"/>
                      <a:pt x="0" y="33"/>
                    </a:cubicBezTo>
                    <a:cubicBezTo>
                      <a:pt x="99" y="12"/>
                      <a:pt x="207" y="1"/>
                      <a:pt x="326" y="0"/>
                    </a:cubicBezTo>
                    <a:cubicBezTo>
                      <a:pt x="326" y="81"/>
                      <a:pt x="326" y="81"/>
                      <a:pt x="326" y="81"/>
                    </a:cubicBezTo>
                    <a:cubicBezTo>
                      <a:pt x="254" y="81"/>
                      <a:pt x="188" y="86"/>
                      <a:pt x="129" y="94"/>
                    </a:cubicBezTo>
                    <a:cubicBezTo>
                      <a:pt x="129" y="775"/>
                      <a:pt x="129" y="775"/>
                      <a:pt x="129" y="775"/>
                    </a:cubicBezTo>
                    <a:lnTo>
                      <a:pt x="0" y="7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6" name="Freeform 20"/>
              <p:cNvSpPr>
                <a:spLocks/>
              </p:cNvSpPr>
              <p:nvPr/>
            </p:nvSpPr>
            <p:spPr bwMode="gray">
              <a:xfrm>
                <a:off x="3028" y="2598"/>
                <a:ext cx="65" cy="155"/>
              </a:xfrm>
              <a:custGeom>
                <a:avLst/>
                <a:gdLst>
                  <a:gd name="T0" fmla="*/ 0 w 326"/>
                  <a:gd name="T1" fmla="*/ 775 h 775"/>
                  <a:gd name="T2" fmla="*/ 0 w 326"/>
                  <a:gd name="T3" fmla="*/ 33 h 775"/>
                  <a:gd name="T4" fmla="*/ 326 w 326"/>
                  <a:gd name="T5" fmla="*/ 0 h 775"/>
                  <a:gd name="T6" fmla="*/ 326 w 326"/>
                  <a:gd name="T7" fmla="*/ 81 h 775"/>
                  <a:gd name="T8" fmla="*/ 129 w 326"/>
                  <a:gd name="T9" fmla="*/ 94 h 775"/>
                  <a:gd name="T10" fmla="*/ 129 w 326"/>
                  <a:gd name="T11" fmla="*/ 775 h 775"/>
                  <a:gd name="T12" fmla="*/ 0 w 326"/>
                  <a:gd name="T13" fmla="*/ 775 h 775"/>
                </a:gdLst>
                <a:ahLst/>
                <a:cxnLst>
                  <a:cxn ang="0">
                    <a:pos x="T0" y="T1"/>
                  </a:cxn>
                  <a:cxn ang="0">
                    <a:pos x="T2" y="T3"/>
                  </a:cxn>
                  <a:cxn ang="0">
                    <a:pos x="T4" y="T5"/>
                  </a:cxn>
                  <a:cxn ang="0">
                    <a:pos x="T6" y="T7"/>
                  </a:cxn>
                  <a:cxn ang="0">
                    <a:pos x="T8" y="T9"/>
                  </a:cxn>
                  <a:cxn ang="0">
                    <a:pos x="T10" y="T11"/>
                  </a:cxn>
                  <a:cxn ang="0">
                    <a:pos x="T12" y="T13"/>
                  </a:cxn>
                </a:cxnLst>
                <a:rect l="0" t="0" r="r" b="b"/>
                <a:pathLst>
                  <a:path w="326" h="775">
                    <a:moveTo>
                      <a:pt x="0" y="775"/>
                    </a:moveTo>
                    <a:cubicBezTo>
                      <a:pt x="0" y="33"/>
                      <a:pt x="0" y="33"/>
                      <a:pt x="0" y="33"/>
                    </a:cubicBezTo>
                    <a:cubicBezTo>
                      <a:pt x="99" y="12"/>
                      <a:pt x="207" y="1"/>
                      <a:pt x="326" y="0"/>
                    </a:cubicBezTo>
                    <a:cubicBezTo>
                      <a:pt x="326" y="81"/>
                      <a:pt x="326" y="81"/>
                      <a:pt x="326" y="81"/>
                    </a:cubicBezTo>
                    <a:cubicBezTo>
                      <a:pt x="253" y="81"/>
                      <a:pt x="188" y="86"/>
                      <a:pt x="129" y="94"/>
                    </a:cubicBezTo>
                    <a:cubicBezTo>
                      <a:pt x="129" y="775"/>
                      <a:pt x="129" y="775"/>
                      <a:pt x="129" y="775"/>
                    </a:cubicBezTo>
                    <a:lnTo>
                      <a:pt x="0" y="77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7" name="Freeform 21"/>
              <p:cNvSpPr>
                <a:spLocks noEditPoints="1"/>
              </p:cNvSpPr>
              <p:nvPr/>
            </p:nvSpPr>
            <p:spPr bwMode="gray">
              <a:xfrm>
                <a:off x="3110" y="2598"/>
                <a:ext cx="127" cy="159"/>
              </a:xfrm>
              <a:custGeom>
                <a:avLst/>
                <a:gdLst>
                  <a:gd name="T0" fmla="*/ 317 w 634"/>
                  <a:gd name="T1" fmla="*/ 0 h 795"/>
                  <a:gd name="T2" fmla="*/ 558 w 634"/>
                  <a:gd name="T3" fmla="*/ 107 h 795"/>
                  <a:gd name="T4" fmla="*/ 634 w 634"/>
                  <a:gd name="T5" fmla="*/ 398 h 795"/>
                  <a:gd name="T6" fmla="*/ 558 w 634"/>
                  <a:gd name="T7" fmla="*/ 688 h 795"/>
                  <a:gd name="T8" fmla="*/ 318 w 634"/>
                  <a:gd name="T9" fmla="*/ 795 h 795"/>
                  <a:gd name="T10" fmla="*/ 0 w 634"/>
                  <a:gd name="T11" fmla="*/ 393 h 795"/>
                  <a:gd name="T12" fmla="*/ 76 w 634"/>
                  <a:gd name="T13" fmla="*/ 107 h 795"/>
                  <a:gd name="T14" fmla="*/ 317 w 634"/>
                  <a:gd name="T15" fmla="*/ 0 h 795"/>
                  <a:gd name="T16" fmla="*/ 317 w 634"/>
                  <a:gd name="T17" fmla="*/ 78 h 795"/>
                  <a:gd name="T18" fmla="*/ 166 w 634"/>
                  <a:gd name="T19" fmla="*/ 176 h 795"/>
                  <a:gd name="T20" fmla="*/ 132 w 634"/>
                  <a:gd name="T21" fmla="*/ 394 h 795"/>
                  <a:gd name="T22" fmla="*/ 166 w 634"/>
                  <a:gd name="T23" fmla="*/ 619 h 795"/>
                  <a:gd name="T24" fmla="*/ 317 w 634"/>
                  <a:gd name="T25" fmla="*/ 718 h 795"/>
                  <a:gd name="T26" fmla="*/ 468 w 634"/>
                  <a:gd name="T27" fmla="*/ 619 h 795"/>
                  <a:gd name="T28" fmla="*/ 502 w 634"/>
                  <a:gd name="T29" fmla="*/ 398 h 795"/>
                  <a:gd name="T30" fmla="*/ 468 w 634"/>
                  <a:gd name="T31" fmla="*/ 176 h 795"/>
                  <a:gd name="T32" fmla="*/ 317 w 634"/>
                  <a:gd name="T33" fmla="*/ 7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4" h="795">
                    <a:moveTo>
                      <a:pt x="317" y="0"/>
                    </a:moveTo>
                    <a:cubicBezTo>
                      <a:pt x="425" y="0"/>
                      <a:pt x="505" y="36"/>
                      <a:pt x="558" y="107"/>
                    </a:cubicBezTo>
                    <a:cubicBezTo>
                      <a:pt x="608" y="176"/>
                      <a:pt x="634" y="273"/>
                      <a:pt x="634" y="398"/>
                    </a:cubicBezTo>
                    <a:cubicBezTo>
                      <a:pt x="634" y="521"/>
                      <a:pt x="608" y="618"/>
                      <a:pt x="558" y="688"/>
                    </a:cubicBezTo>
                    <a:cubicBezTo>
                      <a:pt x="506" y="760"/>
                      <a:pt x="426" y="795"/>
                      <a:pt x="318" y="795"/>
                    </a:cubicBezTo>
                    <a:cubicBezTo>
                      <a:pt x="106" y="795"/>
                      <a:pt x="0" y="661"/>
                      <a:pt x="0" y="393"/>
                    </a:cubicBezTo>
                    <a:cubicBezTo>
                      <a:pt x="0" y="271"/>
                      <a:pt x="25" y="176"/>
                      <a:pt x="76" y="107"/>
                    </a:cubicBezTo>
                    <a:cubicBezTo>
                      <a:pt x="128" y="36"/>
                      <a:pt x="209" y="0"/>
                      <a:pt x="317" y="0"/>
                    </a:cubicBezTo>
                    <a:moveTo>
                      <a:pt x="317" y="78"/>
                    </a:moveTo>
                    <a:cubicBezTo>
                      <a:pt x="244" y="78"/>
                      <a:pt x="194" y="110"/>
                      <a:pt x="166" y="176"/>
                    </a:cubicBezTo>
                    <a:cubicBezTo>
                      <a:pt x="143" y="230"/>
                      <a:pt x="132" y="303"/>
                      <a:pt x="132" y="394"/>
                    </a:cubicBezTo>
                    <a:cubicBezTo>
                      <a:pt x="132" y="490"/>
                      <a:pt x="143" y="565"/>
                      <a:pt x="166" y="619"/>
                    </a:cubicBezTo>
                    <a:cubicBezTo>
                      <a:pt x="194" y="685"/>
                      <a:pt x="244" y="718"/>
                      <a:pt x="317" y="718"/>
                    </a:cubicBezTo>
                    <a:cubicBezTo>
                      <a:pt x="390" y="718"/>
                      <a:pt x="440" y="685"/>
                      <a:pt x="468" y="619"/>
                    </a:cubicBezTo>
                    <a:cubicBezTo>
                      <a:pt x="490" y="565"/>
                      <a:pt x="502" y="491"/>
                      <a:pt x="502" y="398"/>
                    </a:cubicBezTo>
                    <a:cubicBezTo>
                      <a:pt x="502" y="302"/>
                      <a:pt x="490" y="228"/>
                      <a:pt x="468" y="176"/>
                    </a:cubicBezTo>
                    <a:cubicBezTo>
                      <a:pt x="439" y="110"/>
                      <a:pt x="389" y="78"/>
                      <a:pt x="317" y="7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8" name="Freeform 22"/>
              <p:cNvSpPr>
                <a:spLocks/>
              </p:cNvSpPr>
              <p:nvPr/>
            </p:nvSpPr>
            <p:spPr bwMode="gray">
              <a:xfrm>
                <a:off x="3253" y="2602"/>
                <a:ext cx="195" cy="151"/>
              </a:xfrm>
              <a:custGeom>
                <a:avLst/>
                <a:gdLst>
                  <a:gd name="T0" fmla="*/ 213 w 971"/>
                  <a:gd name="T1" fmla="*/ 754 h 754"/>
                  <a:gd name="T2" fmla="*/ 0 w 971"/>
                  <a:gd name="T3" fmla="*/ 0 h 754"/>
                  <a:gd name="T4" fmla="*/ 130 w 971"/>
                  <a:gd name="T5" fmla="*/ 0 h 754"/>
                  <a:gd name="T6" fmla="*/ 290 w 971"/>
                  <a:gd name="T7" fmla="*/ 614 h 754"/>
                  <a:gd name="T8" fmla="*/ 431 w 971"/>
                  <a:gd name="T9" fmla="*/ 0 h 754"/>
                  <a:gd name="T10" fmla="*/ 558 w 971"/>
                  <a:gd name="T11" fmla="*/ 0 h 754"/>
                  <a:gd name="T12" fmla="*/ 706 w 971"/>
                  <a:gd name="T13" fmla="*/ 614 h 754"/>
                  <a:gd name="T14" fmla="*/ 866 w 971"/>
                  <a:gd name="T15" fmla="*/ 0 h 754"/>
                  <a:gd name="T16" fmla="*/ 971 w 971"/>
                  <a:gd name="T17" fmla="*/ 0 h 754"/>
                  <a:gd name="T18" fmla="*/ 758 w 971"/>
                  <a:gd name="T19" fmla="*/ 754 h 754"/>
                  <a:gd name="T20" fmla="*/ 631 w 971"/>
                  <a:gd name="T21" fmla="*/ 754 h 754"/>
                  <a:gd name="T22" fmla="*/ 517 w 971"/>
                  <a:gd name="T23" fmla="*/ 266 h 754"/>
                  <a:gd name="T24" fmla="*/ 489 w 971"/>
                  <a:gd name="T25" fmla="*/ 112 h 754"/>
                  <a:gd name="T26" fmla="*/ 460 w 971"/>
                  <a:gd name="T27" fmla="*/ 265 h 754"/>
                  <a:gd name="T28" fmla="*/ 347 w 971"/>
                  <a:gd name="T29" fmla="*/ 754 h 754"/>
                  <a:gd name="T30" fmla="*/ 213 w 971"/>
                  <a:gd name="T31" fmla="*/ 754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71" h="754">
                    <a:moveTo>
                      <a:pt x="213" y="754"/>
                    </a:moveTo>
                    <a:cubicBezTo>
                      <a:pt x="0" y="0"/>
                      <a:pt x="0" y="0"/>
                      <a:pt x="0" y="0"/>
                    </a:cubicBezTo>
                    <a:cubicBezTo>
                      <a:pt x="130" y="0"/>
                      <a:pt x="130" y="0"/>
                      <a:pt x="130" y="0"/>
                    </a:cubicBezTo>
                    <a:cubicBezTo>
                      <a:pt x="290" y="614"/>
                      <a:pt x="290" y="614"/>
                      <a:pt x="290" y="614"/>
                    </a:cubicBezTo>
                    <a:cubicBezTo>
                      <a:pt x="431" y="0"/>
                      <a:pt x="431" y="0"/>
                      <a:pt x="431" y="0"/>
                    </a:cubicBezTo>
                    <a:cubicBezTo>
                      <a:pt x="558" y="0"/>
                      <a:pt x="558" y="0"/>
                      <a:pt x="558" y="0"/>
                    </a:cubicBezTo>
                    <a:cubicBezTo>
                      <a:pt x="706" y="614"/>
                      <a:pt x="706" y="614"/>
                      <a:pt x="706" y="614"/>
                    </a:cubicBezTo>
                    <a:cubicBezTo>
                      <a:pt x="866" y="0"/>
                      <a:pt x="866" y="0"/>
                      <a:pt x="866" y="0"/>
                    </a:cubicBezTo>
                    <a:cubicBezTo>
                      <a:pt x="971" y="0"/>
                      <a:pt x="971" y="0"/>
                      <a:pt x="971" y="0"/>
                    </a:cubicBezTo>
                    <a:cubicBezTo>
                      <a:pt x="758" y="754"/>
                      <a:pt x="758" y="754"/>
                      <a:pt x="758" y="754"/>
                    </a:cubicBezTo>
                    <a:cubicBezTo>
                      <a:pt x="631" y="754"/>
                      <a:pt x="631" y="754"/>
                      <a:pt x="631" y="754"/>
                    </a:cubicBezTo>
                    <a:cubicBezTo>
                      <a:pt x="517" y="266"/>
                      <a:pt x="517" y="266"/>
                      <a:pt x="517" y="266"/>
                    </a:cubicBezTo>
                    <a:cubicBezTo>
                      <a:pt x="509" y="231"/>
                      <a:pt x="500" y="180"/>
                      <a:pt x="489" y="112"/>
                    </a:cubicBezTo>
                    <a:cubicBezTo>
                      <a:pt x="481" y="166"/>
                      <a:pt x="471" y="217"/>
                      <a:pt x="460" y="265"/>
                    </a:cubicBezTo>
                    <a:cubicBezTo>
                      <a:pt x="347" y="754"/>
                      <a:pt x="347" y="754"/>
                      <a:pt x="347" y="754"/>
                    </a:cubicBezTo>
                    <a:lnTo>
                      <a:pt x="213" y="7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39" name="Freeform 23"/>
              <p:cNvSpPr>
                <a:spLocks/>
              </p:cNvSpPr>
              <p:nvPr/>
            </p:nvSpPr>
            <p:spPr bwMode="gray">
              <a:xfrm>
                <a:off x="3525" y="2602"/>
                <a:ext cx="194" cy="151"/>
              </a:xfrm>
              <a:custGeom>
                <a:avLst/>
                <a:gdLst>
                  <a:gd name="T0" fmla="*/ 213 w 971"/>
                  <a:gd name="T1" fmla="*/ 754 h 754"/>
                  <a:gd name="T2" fmla="*/ 0 w 971"/>
                  <a:gd name="T3" fmla="*/ 0 h 754"/>
                  <a:gd name="T4" fmla="*/ 130 w 971"/>
                  <a:gd name="T5" fmla="*/ 0 h 754"/>
                  <a:gd name="T6" fmla="*/ 290 w 971"/>
                  <a:gd name="T7" fmla="*/ 614 h 754"/>
                  <a:gd name="T8" fmla="*/ 431 w 971"/>
                  <a:gd name="T9" fmla="*/ 0 h 754"/>
                  <a:gd name="T10" fmla="*/ 559 w 971"/>
                  <a:gd name="T11" fmla="*/ 0 h 754"/>
                  <a:gd name="T12" fmla="*/ 706 w 971"/>
                  <a:gd name="T13" fmla="*/ 614 h 754"/>
                  <a:gd name="T14" fmla="*/ 866 w 971"/>
                  <a:gd name="T15" fmla="*/ 0 h 754"/>
                  <a:gd name="T16" fmla="*/ 971 w 971"/>
                  <a:gd name="T17" fmla="*/ 0 h 754"/>
                  <a:gd name="T18" fmla="*/ 758 w 971"/>
                  <a:gd name="T19" fmla="*/ 754 h 754"/>
                  <a:gd name="T20" fmla="*/ 631 w 971"/>
                  <a:gd name="T21" fmla="*/ 754 h 754"/>
                  <a:gd name="T22" fmla="*/ 518 w 971"/>
                  <a:gd name="T23" fmla="*/ 266 h 754"/>
                  <a:gd name="T24" fmla="*/ 489 w 971"/>
                  <a:gd name="T25" fmla="*/ 112 h 754"/>
                  <a:gd name="T26" fmla="*/ 460 w 971"/>
                  <a:gd name="T27" fmla="*/ 265 h 754"/>
                  <a:gd name="T28" fmla="*/ 347 w 971"/>
                  <a:gd name="T29" fmla="*/ 754 h 754"/>
                  <a:gd name="T30" fmla="*/ 213 w 971"/>
                  <a:gd name="T31" fmla="*/ 754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71" h="754">
                    <a:moveTo>
                      <a:pt x="213" y="754"/>
                    </a:moveTo>
                    <a:cubicBezTo>
                      <a:pt x="0" y="0"/>
                      <a:pt x="0" y="0"/>
                      <a:pt x="0" y="0"/>
                    </a:cubicBezTo>
                    <a:cubicBezTo>
                      <a:pt x="130" y="0"/>
                      <a:pt x="130" y="0"/>
                      <a:pt x="130" y="0"/>
                    </a:cubicBezTo>
                    <a:cubicBezTo>
                      <a:pt x="290" y="614"/>
                      <a:pt x="290" y="614"/>
                      <a:pt x="290" y="614"/>
                    </a:cubicBezTo>
                    <a:cubicBezTo>
                      <a:pt x="431" y="0"/>
                      <a:pt x="431" y="0"/>
                      <a:pt x="431" y="0"/>
                    </a:cubicBezTo>
                    <a:cubicBezTo>
                      <a:pt x="559" y="0"/>
                      <a:pt x="559" y="0"/>
                      <a:pt x="559" y="0"/>
                    </a:cubicBezTo>
                    <a:cubicBezTo>
                      <a:pt x="706" y="614"/>
                      <a:pt x="706" y="614"/>
                      <a:pt x="706" y="614"/>
                    </a:cubicBezTo>
                    <a:cubicBezTo>
                      <a:pt x="866" y="0"/>
                      <a:pt x="866" y="0"/>
                      <a:pt x="866" y="0"/>
                    </a:cubicBezTo>
                    <a:cubicBezTo>
                      <a:pt x="971" y="0"/>
                      <a:pt x="971" y="0"/>
                      <a:pt x="971" y="0"/>
                    </a:cubicBezTo>
                    <a:cubicBezTo>
                      <a:pt x="758" y="754"/>
                      <a:pt x="758" y="754"/>
                      <a:pt x="758" y="754"/>
                    </a:cubicBezTo>
                    <a:cubicBezTo>
                      <a:pt x="631" y="754"/>
                      <a:pt x="631" y="754"/>
                      <a:pt x="631" y="754"/>
                    </a:cubicBezTo>
                    <a:cubicBezTo>
                      <a:pt x="518" y="266"/>
                      <a:pt x="518" y="266"/>
                      <a:pt x="518" y="266"/>
                    </a:cubicBezTo>
                    <a:cubicBezTo>
                      <a:pt x="510" y="231"/>
                      <a:pt x="500" y="180"/>
                      <a:pt x="489" y="112"/>
                    </a:cubicBezTo>
                    <a:cubicBezTo>
                      <a:pt x="481" y="166"/>
                      <a:pt x="471" y="217"/>
                      <a:pt x="460" y="265"/>
                    </a:cubicBezTo>
                    <a:cubicBezTo>
                      <a:pt x="347" y="754"/>
                      <a:pt x="347" y="754"/>
                      <a:pt x="347" y="754"/>
                    </a:cubicBezTo>
                    <a:lnTo>
                      <a:pt x="213" y="7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0" name="Freeform 24"/>
              <p:cNvSpPr>
                <a:spLocks noEditPoints="1"/>
              </p:cNvSpPr>
              <p:nvPr/>
            </p:nvSpPr>
            <p:spPr bwMode="gray">
              <a:xfrm>
                <a:off x="3745" y="2547"/>
                <a:ext cx="31" cy="206"/>
              </a:xfrm>
              <a:custGeom>
                <a:avLst/>
                <a:gdLst>
                  <a:gd name="T0" fmla="*/ 79 w 157"/>
                  <a:gd name="T1" fmla="*/ 0 h 1031"/>
                  <a:gd name="T2" fmla="*/ 137 w 157"/>
                  <a:gd name="T3" fmla="*/ 26 h 1031"/>
                  <a:gd name="T4" fmla="*/ 157 w 157"/>
                  <a:gd name="T5" fmla="*/ 79 h 1031"/>
                  <a:gd name="T6" fmla="*/ 132 w 157"/>
                  <a:gd name="T7" fmla="*/ 139 h 1031"/>
                  <a:gd name="T8" fmla="*/ 78 w 157"/>
                  <a:gd name="T9" fmla="*/ 159 h 1031"/>
                  <a:gd name="T10" fmla="*/ 20 w 157"/>
                  <a:gd name="T11" fmla="*/ 133 h 1031"/>
                  <a:gd name="T12" fmla="*/ 0 w 157"/>
                  <a:gd name="T13" fmla="*/ 78 h 1031"/>
                  <a:gd name="T14" fmla="*/ 26 w 157"/>
                  <a:gd name="T15" fmla="*/ 20 h 1031"/>
                  <a:gd name="T16" fmla="*/ 79 w 157"/>
                  <a:gd name="T17" fmla="*/ 0 h 1031"/>
                  <a:gd name="T18" fmla="*/ 16 w 157"/>
                  <a:gd name="T19" fmla="*/ 277 h 1031"/>
                  <a:gd name="T20" fmla="*/ 144 w 157"/>
                  <a:gd name="T21" fmla="*/ 277 h 1031"/>
                  <a:gd name="T22" fmla="*/ 144 w 157"/>
                  <a:gd name="T23" fmla="*/ 1031 h 1031"/>
                  <a:gd name="T24" fmla="*/ 16 w 157"/>
                  <a:gd name="T25" fmla="*/ 1031 h 1031"/>
                  <a:gd name="T26" fmla="*/ 16 w 157"/>
                  <a:gd name="T27" fmla="*/ 277 h 10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7" h="1031">
                    <a:moveTo>
                      <a:pt x="79" y="0"/>
                    </a:moveTo>
                    <a:cubicBezTo>
                      <a:pt x="102" y="0"/>
                      <a:pt x="122" y="9"/>
                      <a:pt x="137" y="26"/>
                    </a:cubicBezTo>
                    <a:cubicBezTo>
                      <a:pt x="151" y="42"/>
                      <a:pt x="157" y="59"/>
                      <a:pt x="157" y="79"/>
                    </a:cubicBezTo>
                    <a:cubicBezTo>
                      <a:pt x="157" y="103"/>
                      <a:pt x="149" y="123"/>
                      <a:pt x="132" y="139"/>
                    </a:cubicBezTo>
                    <a:cubicBezTo>
                      <a:pt x="117" y="152"/>
                      <a:pt x="99" y="159"/>
                      <a:pt x="78" y="159"/>
                    </a:cubicBezTo>
                    <a:cubicBezTo>
                      <a:pt x="55" y="159"/>
                      <a:pt x="35" y="150"/>
                      <a:pt x="20" y="133"/>
                    </a:cubicBezTo>
                    <a:cubicBezTo>
                      <a:pt x="6" y="118"/>
                      <a:pt x="0" y="99"/>
                      <a:pt x="0" y="78"/>
                    </a:cubicBezTo>
                    <a:cubicBezTo>
                      <a:pt x="0" y="56"/>
                      <a:pt x="9" y="37"/>
                      <a:pt x="26" y="20"/>
                    </a:cubicBezTo>
                    <a:cubicBezTo>
                      <a:pt x="41" y="7"/>
                      <a:pt x="58" y="0"/>
                      <a:pt x="79" y="0"/>
                    </a:cubicBezTo>
                    <a:moveTo>
                      <a:pt x="16" y="277"/>
                    </a:moveTo>
                    <a:cubicBezTo>
                      <a:pt x="144" y="277"/>
                      <a:pt x="144" y="277"/>
                      <a:pt x="144" y="277"/>
                    </a:cubicBezTo>
                    <a:cubicBezTo>
                      <a:pt x="144" y="1031"/>
                      <a:pt x="144" y="1031"/>
                      <a:pt x="144" y="1031"/>
                    </a:cubicBezTo>
                    <a:cubicBezTo>
                      <a:pt x="16" y="1031"/>
                      <a:pt x="16" y="1031"/>
                      <a:pt x="16" y="1031"/>
                    </a:cubicBezTo>
                    <a:lnTo>
                      <a:pt x="16"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1" name="Freeform 25"/>
              <p:cNvSpPr>
                <a:spLocks/>
              </p:cNvSpPr>
              <p:nvPr/>
            </p:nvSpPr>
            <p:spPr bwMode="gray">
              <a:xfrm>
                <a:off x="3820" y="2561"/>
                <a:ext cx="67" cy="192"/>
              </a:xfrm>
              <a:custGeom>
                <a:avLst/>
                <a:gdLst>
                  <a:gd name="T0" fmla="*/ 0 w 332"/>
                  <a:gd name="T1" fmla="*/ 0 h 958"/>
                  <a:gd name="T2" fmla="*/ 129 w 332"/>
                  <a:gd name="T3" fmla="*/ 0 h 958"/>
                  <a:gd name="T4" fmla="*/ 129 w 332"/>
                  <a:gd name="T5" fmla="*/ 204 h 958"/>
                  <a:gd name="T6" fmla="*/ 332 w 332"/>
                  <a:gd name="T7" fmla="*/ 204 h 958"/>
                  <a:gd name="T8" fmla="*/ 332 w 332"/>
                  <a:gd name="T9" fmla="*/ 286 h 958"/>
                  <a:gd name="T10" fmla="*/ 129 w 332"/>
                  <a:gd name="T11" fmla="*/ 286 h 958"/>
                  <a:gd name="T12" fmla="*/ 129 w 332"/>
                  <a:gd name="T13" fmla="*/ 686 h 958"/>
                  <a:gd name="T14" fmla="*/ 163 w 332"/>
                  <a:gd name="T15" fmla="*/ 840 h 958"/>
                  <a:gd name="T16" fmla="*/ 234 w 332"/>
                  <a:gd name="T17" fmla="*/ 873 h 958"/>
                  <a:gd name="T18" fmla="*/ 289 w 332"/>
                  <a:gd name="T19" fmla="*/ 875 h 958"/>
                  <a:gd name="T20" fmla="*/ 332 w 332"/>
                  <a:gd name="T21" fmla="*/ 875 h 958"/>
                  <a:gd name="T22" fmla="*/ 332 w 332"/>
                  <a:gd name="T23" fmla="*/ 958 h 958"/>
                  <a:gd name="T24" fmla="*/ 262 w 332"/>
                  <a:gd name="T25" fmla="*/ 958 h 958"/>
                  <a:gd name="T26" fmla="*/ 132 w 332"/>
                  <a:gd name="T27" fmla="*/ 945 h 958"/>
                  <a:gd name="T28" fmla="*/ 11 w 332"/>
                  <a:gd name="T29" fmla="*/ 817 h 958"/>
                  <a:gd name="T30" fmla="*/ 0 w 332"/>
                  <a:gd name="T31" fmla="*/ 667 h 958"/>
                  <a:gd name="T32" fmla="*/ 0 w 332"/>
                  <a:gd name="T33" fmla="*/ 0 h 9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2" h="958">
                    <a:moveTo>
                      <a:pt x="0" y="0"/>
                    </a:moveTo>
                    <a:cubicBezTo>
                      <a:pt x="129" y="0"/>
                      <a:pt x="129" y="0"/>
                      <a:pt x="129" y="0"/>
                    </a:cubicBezTo>
                    <a:cubicBezTo>
                      <a:pt x="129" y="204"/>
                      <a:pt x="129" y="204"/>
                      <a:pt x="129" y="204"/>
                    </a:cubicBezTo>
                    <a:cubicBezTo>
                      <a:pt x="332" y="204"/>
                      <a:pt x="332" y="204"/>
                      <a:pt x="332" y="204"/>
                    </a:cubicBezTo>
                    <a:cubicBezTo>
                      <a:pt x="332" y="286"/>
                      <a:pt x="332" y="286"/>
                      <a:pt x="332" y="286"/>
                    </a:cubicBezTo>
                    <a:cubicBezTo>
                      <a:pt x="129" y="286"/>
                      <a:pt x="129" y="286"/>
                      <a:pt x="129" y="286"/>
                    </a:cubicBezTo>
                    <a:cubicBezTo>
                      <a:pt x="129" y="686"/>
                      <a:pt x="129" y="686"/>
                      <a:pt x="129" y="686"/>
                    </a:cubicBezTo>
                    <a:cubicBezTo>
                      <a:pt x="129" y="762"/>
                      <a:pt x="140" y="813"/>
                      <a:pt x="163" y="840"/>
                    </a:cubicBezTo>
                    <a:cubicBezTo>
                      <a:pt x="178" y="858"/>
                      <a:pt x="202" y="869"/>
                      <a:pt x="234" y="873"/>
                    </a:cubicBezTo>
                    <a:cubicBezTo>
                      <a:pt x="245" y="875"/>
                      <a:pt x="263" y="875"/>
                      <a:pt x="289" y="875"/>
                    </a:cubicBezTo>
                    <a:cubicBezTo>
                      <a:pt x="332" y="875"/>
                      <a:pt x="332" y="875"/>
                      <a:pt x="332" y="875"/>
                    </a:cubicBezTo>
                    <a:cubicBezTo>
                      <a:pt x="332" y="958"/>
                      <a:pt x="332" y="958"/>
                      <a:pt x="332" y="958"/>
                    </a:cubicBezTo>
                    <a:cubicBezTo>
                      <a:pt x="262" y="958"/>
                      <a:pt x="262" y="958"/>
                      <a:pt x="262" y="958"/>
                    </a:cubicBezTo>
                    <a:cubicBezTo>
                      <a:pt x="207" y="958"/>
                      <a:pt x="163" y="953"/>
                      <a:pt x="132" y="945"/>
                    </a:cubicBezTo>
                    <a:cubicBezTo>
                      <a:pt x="66" y="927"/>
                      <a:pt x="26" y="884"/>
                      <a:pt x="11" y="817"/>
                    </a:cubicBezTo>
                    <a:cubicBezTo>
                      <a:pt x="4" y="781"/>
                      <a:pt x="0" y="731"/>
                      <a:pt x="0" y="667"/>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2" name="Freeform 26"/>
              <p:cNvSpPr>
                <a:spLocks/>
              </p:cNvSpPr>
              <p:nvPr/>
            </p:nvSpPr>
            <p:spPr bwMode="gray">
              <a:xfrm>
                <a:off x="3918" y="2526"/>
                <a:ext cx="114" cy="227"/>
              </a:xfrm>
              <a:custGeom>
                <a:avLst/>
                <a:gdLst>
                  <a:gd name="T0" fmla="*/ 0 w 572"/>
                  <a:gd name="T1" fmla="*/ 1136 h 1136"/>
                  <a:gd name="T2" fmla="*/ 0 w 572"/>
                  <a:gd name="T3" fmla="*/ 0 h 1136"/>
                  <a:gd name="T4" fmla="*/ 129 w 572"/>
                  <a:gd name="T5" fmla="*/ 0 h 1136"/>
                  <a:gd name="T6" fmla="*/ 129 w 572"/>
                  <a:gd name="T7" fmla="*/ 400 h 1136"/>
                  <a:gd name="T8" fmla="*/ 319 w 572"/>
                  <a:gd name="T9" fmla="*/ 361 h 1136"/>
                  <a:gd name="T10" fmla="*/ 549 w 572"/>
                  <a:gd name="T11" fmla="*/ 479 h 1136"/>
                  <a:gd name="T12" fmla="*/ 572 w 572"/>
                  <a:gd name="T13" fmla="*/ 673 h 1136"/>
                  <a:gd name="T14" fmla="*/ 572 w 572"/>
                  <a:gd name="T15" fmla="*/ 1136 h 1136"/>
                  <a:gd name="T16" fmla="*/ 443 w 572"/>
                  <a:gd name="T17" fmla="*/ 1136 h 1136"/>
                  <a:gd name="T18" fmla="*/ 443 w 572"/>
                  <a:gd name="T19" fmla="*/ 653 h 1136"/>
                  <a:gd name="T20" fmla="*/ 420 w 572"/>
                  <a:gd name="T21" fmla="*/ 499 h 1136"/>
                  <a:gd name="T22" fmla="*/ 306 w 572"/>
                  <a:gd name="T23" fmla="*/ 439 h 1136"/>
                  <a:gd name="T24" fmla="*/ 129 w 572"/>
                  <a:gd name="T25" fmla="*/ 485 h 1136"/>
                  <a:gd name="T26" fmla="*/ 129 w 572"/>
                  <a:gd name="T27" fmla="*/ 1136 h 1136"/>
                  <a:gd name="T28" fmla="*/ 0 w 572"/>
                  <a:gd name="T29" fmla="*/ 1136 h 1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2" h="1136">
                    <a:moveTo>
                      <a:pt x="0" y="1136"/>
                    </a:moveTo>
                    <a:cubicBezTo>
                      <a:pt x="0" y="0"/>
                      <a:pt x="0" y="0"/>
                      <a:pt x="0" y="0"/>
                    </a:cubicBezTo>
                    <a:cubicBezTo>
                      <a:pt x="129" y="0"/>
                      <a:pt x="129" y="0"/>
                      <a:pt x="129" y="0"/>
                    </a:cubicBezTo>
                    <a:cubicBezTo>
                      <a:pt x="129" y="400"/>
                      <a:pt x="129" y="400"/>
                      <a:pt x="129" y="400"/>
                    </a:cubicBezTo>
                    <a:cubicBezTo>
                      <a:pt x="196" y="374"/>
                      <a:pt x="259" y="361"/>
                      <a:pt x="319" y="361"/>
                    </a:cubicBezTo>
                    <a:cubicBezTo>
                      <a:pt x="438" y="361"/>
                      <a:pt x="515" y="400"/>
                      <a:pt x="549" y="479"/>
                    </a:cubicBezTo>
                    <a:cubicBezTo>
                      <a:pt x="564" y="515"/>
                      <a:pt x="572" y="579"/>
                      <a:pt x="572" y="673"/>
                    </a:cubicBezTo>
                    <a:cubicBezTo>
                      <a:pt x="572" y="1136"/>
                      <a:pt x="572" y="1136"/>
                      <a:pt x="572" y="1136"/>
                    </a:cubicBezTo>
                    <a:cubicBezTo>
                      <a:pt x="443" y="1136"/>
                      <a:pt x="443" y="1136"/>
                      <a:pt x="443" y="1136"/>
                    </a:cubicBezTo>
                    <a:cubicBezTo>
                      <a:pt x="443" y="653"/>
                      <a:pt x="443" y="653"/>
                      <a:pt x="443" y="653"/>
                    </a:cubicBezTo>
                    <a:cubicBezTo>
                      <a:pt x="443" y="581"/>
                      <a:pt x="436" y="529"/>
                      <a:pt x="420" y="499"/>
                    </a:cubicBezTo>
                    <a:cubicBezTo>
                      <a:pt x="400" y="459"/>
                      <a:pt x="362" y="439"/>
                      <a:pt x="306" y="439"/>
                    </a:cubicBezTo>
                    <a:cubicBezTo>
                      <a:pt x="256" y="439"/>
                      <a:pt x="197" y="454"/>
                      <a:pt x="129" y="485"/>
                    </a:cubicBezTo>
                    <a:cubicBezTo>
                      <a:pt x="129" y="1136"/>
                      <a:pt x="129" y="1136"/>
                      <a:pt x="129" y="1136"/>
                    </a:cubicBezTo>
                    <a:lnTo>
                      <a:pt x="0" y="113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3" name="Freeform 27"/>
              <p:cNvSpPr>
                <a:spLocks/>
              </p:cNvSpPr>
              <p:nvPr/>
            </p:nvSpPr>
            <p:spPr bwMode="gray">
              <a:xfrm>
                <a:off x="4128" y="2602"/>
                <a:ext cx="126" cy="223"/>
              </a:xfrm>
              <a:custGeom>
                <a:avLst/>
                <a:gdLst>
                  <a:gd name="T0" fmla="*/ 56 w 126"/>
                  <a:gd name="T1" fmla="*/ 153 h 223"/>
                  <a:gd name="T2" fmla="*/ 0 w 126"/>
                  <a:gd name="T3" fmla="*/ 0 h 223"/>
                  <a:gd name="T4" fmla="*/ 27 w 126"/>
                  <a:gd name="T5" fmla="*/ 0 h 223"/>
                  <a:gd name="T6" fmla="*/ 67 w 126"/>
                  <a:gd name="T7" fmla="*/ 120 h 223"/>
                  <a:gd name="T8" fmla="*/ 104 w 126"/>
                  <a:gd name="T9" fmla="*/ 0 h 223"/>
                  <a:gd name="T10" fmla="*/ 126 w 126"/>
                  <a:gd name="T11" fmla="*/ 0 h 223"/>
                  <a:gd name="T12" fmla="*/ 51 w 126"/>
                  <a:gd name="T13" fmla="*/ 223 h 223"/>
                  <a:gd name="T14" fmla="*/ 29 w 126"/>
                  <a:gd name="T15" fmla="*/ 223 h 223"/>
                  <a:gd name="T16" fmla="*/ 56 w 126"/>
                  <a:gd name="T17" fmla="*/ 153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 h="223">
                    <a:moveTo>
                      <a:pt x="56" y="153"/>
                    </a:moveTo>
                    <a:lnTo>
                      <a:pt x="0" y="0"/>
                    </a:lnTo>
                    <a:lnTo>
                      <a:pt x="27" y="0"/>
                    </a:lnTo>
                    <a:lnTo>
                      <a:pt x="67" y="120"/>
                    </a:lnTo>
                    <a:lnTo>
                      <a:pt x="104" y="0"/>
                    </a:lnTo>
                    <a:lnTo>
                      <a:pt x="126" y="0"/>
                    </a:lnTo>
                    <a:lnTo>
                      <a:pt x="51" y="223"/>
                    </a:lnTo>
                    <a:lnTo>
                      <a:pt x="29" y="223"/>
                    </a:lnTo>
                    <a:lnTo>
                      <a:pt x="56" y="15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4" name="Freeform 28"/>
              <p:cNvSpPr>
                <a:spLocks noEditPoints="1"/>
              </p:cNvSpPr>
              <p:nvPr/>
            </p:nvSpPr>
            <p:spPr bwMode="gray">
              <a:xfrm>
                <a:off x="4270" y="2598"/>
                <a:ext cx="127" cy="159"/>
              </a:xfrm>
              <a:custGeom>
                <a:avLst/>
                <a:gdLst>
                  <a:gd name="T0" fmla="*/ 318 w 634"/>
                  <a:gd name="T1" fmla="*/ 0 h 795"/>
                  <a:gd name="T2" fmla="*/ 559 w 634"/>
                  <a:gd name="T3" fmla="*/ 107 h 795"/>
                  <a:gd name="T4" fmla="*/ 634 w 634"/>
                  <a:gd name="T5" fmla="*/ 398 h 795"/>
                  <a:gd name="T6" fmla="*/ 559 w 634"/>
                  <a:gd name="T7" fmla="*/ 688 h 795"/>
                  <a:gd name="T8" fmla="*/ 318 w 634"/>
                  <a:gd name="T9" fmla="*/ 795 h 795"/>
                  <a:gd name="T10" fmla="*/ 0 w 634"/>
                  <a:gd name="T11" fmla="*/ 393 h 795"/>
                  <a:gd name="T12" fmla="*/ 76 w 634"/>
                  <a:gd name="T13" fmla="*/ 107 h 795"/>
                  <a:gd name="T14" fmla="*/ 318 w 634"/>
                  <a:gd name="T15" fmla="*/ 0 h 795"/>
                  <a:gd name="T16" fmla="*/ 318 w 634"/>
                  <a:gd name="T17" fmla="*/ 78 h 795"/>
                  <a:gd name="T18" fmla="*/ 167 w 634"/>
                  <a:gd name="T19" fmla="*/ 176 h 795"/>
                  <a:gd name="T20" fmla="*/ 132 w 634"/>
                  <a:gd name="T21" fmla="*/ 394 h 795"/>
                  <a:gd name="T22" fmla="*/ 167 w 634"/>
                  <a:gd name="T23" fmla="*/ 619 h 795"/>
                  <a:gd name="T24" fmla="*/ 318 w 634"/>
                  <a:gd name="T25" fmla="*/ 718 h 795"/>
                  <a:gd name="T26" fmla="*/ 468 w 634"/>
                  <a:gd name="T27" fmla="*/ 619 h 795"/>
                  <a:gd name="T28" fmla="*/ 503 w 634"/>
                  <a:gd name="T29" fmla="*/ 398 h 795"/>
                  <a:gd name="T30" fmla="*/ 468 w 634"/>
                  <a:gd name="T31" fmla="*/ 176 h 795"/>
                  <a:gd name="T32" fmla="*/ 318 w 634"/>
                  <a:gd name="T33" fmla="*/ 78 h 7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34" h="795">
                    <a:moveTo>
                      <a:pt x="318" y="0"/>
                    </a:moveTo>
                    <a:cubicBezTo>
                      <a:pt x="426" y="0"/>
                      <a:pt x="506" y="36"/>
                      <a:pt x="559" y="107"/>
                    </a:cubicBezTo>
                    <a:cubicBezTo>
                      <a:pt x="609" y="176"/>
                      <a:pt x="634" y="273"/>
                      <a:pt x="634" y="398"/>
                    </a:cubicBezTo>
                    <a:cubicBezTo>
                      <a:pt x="634" y="521"/>
                      <a:pt x="609" y="618"/>
                      <a:pt x="559" y="688"/>
                    </a:cubicBezTo>
                    <a:cubicBezTo>
                      <a:pt x="507" y="760"/>
                      <a:pt x="427" y="795"/>
                      <a:pt x="318" y="795"/>
                    </a:cubicBezTo>
                    <a:cubicBezTo>
                      <a:pt x="106" y="795"/>
                      <a:pt x="0" y="661"/>
                      <a:pt x="0" y="393"/>
                    </a:cubicBezTo>
                    <a:cubicBezTo>
                      <a:pt x="0" y="271"/>
                      <a:pt x="26" y="176"/>
                      <a:pt x="76" y="107"/>
                    </a:cubicBezTo>
                    <a:cubicBezTo>
                      <a:pt x="129" y="36"/>
                      <a:pt x="210" y="0"/>
                      <a:pt x="318" y="0"/>
                    </a:cubicBezTo>
                    <a:moveTo>
                      <a:pt x="318" y="78"/>
                    </a:moveTo>
                    <a:cubicBezTo>
                      <a:pt x="245" y="78"/>
                      <a:pt x="194" y="110"/>
                      <a:pt x="167" y="176"/>
                    </a:cubicBezTo>
                    <a:cubicBezTo>
                      <a:pt x="144" y="230"/>
                      <a:pt x="132" y="303"/>
                      <a:pt x="132" y="394"/>
                    </a:cubicBezTo>
                    <a:cubicBezTo>
                      <a:pt x="132" y="490"/>
                      <a:pt x="144" y="565"/>
                      <a:pt x="167" y="619"/>
                    </a:cubicBezTo>
                    <a:cubicBezTo>
                      <a:pt x="194" y="685"/>
                      <a:pt x="245" y="718"/>
                      <a:pt x="318" y="718"/>
                    </a:cubicBezTo>
                    <a:cubicBezTo>
                      <a:pt x="391" y="718"/>
                      <a:pt x="441" y="685"/>
                      <a:pt x="468" y="619"/>
                    </a:cubicBezTo>
                    <a:cubicBezTo>
                      <a:pt x="491" y="565"/>
                      <a:pt x="503" y="491"/>
                      <a:pt x="503" y="398"/>
                    </a:cubicBezTo>
                    <a:cubicBezTo>
                      <a:pt x="503" y="302"/>
                      <a:pt x="491" y="228"/>
                      <a:pt x="468" y="176"/>
                    </a:cubicBezTo>
                    <a:cubicBezTo>
                      <a:pt x="440" y="110"/>
                      <a:pt x="390" y="78"/>
                      <a:pt x="318" y="78"/>
                    </a:cubicBez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5" name="Freeform 29"/>
              <p:cNvSpPr>
                <a:spLocks/>
              </p:cNvSpPr>
              <p:nvPr/>
            </p:nvSpPr>
            <p:spPr bwMode="gray">
              <a:xfrm>
                <a:off x="4433" y="2602"/>
                <a:ext cx="110" cy="155"/>
              </a:xfrm>
              <a:custGeom>
                <a:avLst/>
                <a:gdLst>
                  <a:gd name="T0" fmla="*/ 0 w 550"/>
                  <a:gd name="T1" fmla="*/ 0 h 774"/>
                  <a:gd name="T2" fmla="*/ 129 w 550"/>
                  <a:gd name="T3" fmla="*/ 0 h 774"/>
                  <a:gd name="T4" fmla="*/ 129 w 550"/>
                  <a:gd name="T5" fmla="*/ 465 h 774"/>
                  <a:gd name="T6" fmla="*/ 152 w 550"/>
                  <a:gd name="T7" fmla="*/ 636 h 774"/>
                  <a:gd name="T8" fmla="*/ 206 w 550"/>
                  <a:gd name="T9" fmla="*/ 685 h 774"/>
                  <a:gd name="T10" fmla="*/ 289 w 550"/>
                  <a:gd name="T11" fmla="*/ 697 h 774"/>
                  <a:gd name="T12" fmla="*/ 422 w 550"/>
                  <a:gd name="T13" fmla="*/ 677 h 774"/>
                  <a:gd name="T14" fmla="*/ 422 w 550"/>
                  <a:gd name="T15" fmla="*/ 0 h 774"/>
                  <a:gd name="T16" fmla="*/ 550 w 550"/>
                  <a:gd name="T17" fmla="*/ 0 h 774"/>
                  <a:gd name="T18" fmla="*/ 550 w 550"/>
                  <a:gd name="T19" fmla="*/ 742 h 774"/>
                  <a:gd name="T20" fmla="*/ 281 w 550"/>
                  <a:gd name="T21" fmla="*/ 774 h 774"/>
                  <a:gd name="T22" fmla="*/ 90 w 550"/>
                  <a:gd name="T23" fmla="*/ 734 h 774"/>
                  <a:gd name="T24" fmla="*/ 7 w 550"/>
                  <a:gd name="T25" fmla="*/ 593 h 774"/>
                  <a:gd name="T26" fmla="*/ 0 w 550"/>
                  <a:gd name="T27" fmla="*/ 475 h 774"/>
                  <a:gd name="T28" fmla="*/ 0 w 550"/>
                  <a:gd name="T29" fmla="*/ 0 h 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0" h="774">
                    <a:moveTo>
                      <a:pt x="0" y="0"/>
                    </a:moveTo>
                    <a:cubicBezTo>
                      <a:pt x="129" y="0"/>
                      <a:pt x="129" y="0"/>
                      <a:pt x="129" y="0"/>
                    </a:cubicBezTo>
                    <a:cubicBezTo>
                      <a:pt x="129" y="465"/>
                      <a:pt x="129" y="465"/>
                      <a:pt x="129" y="465"/>
                    </a:cubicBezTo>
                    <a:cubicBezTo>
                      <a:pt x="129" y="550"/>
                      <a:pt x="137" y="608"/>
                      <a:pt x="152" y="636"/>
                    </a:cubicBezTo>
                    <a:cubicBezTo>
                      <a:pt x="165" y="660"/>
                      <a:pt x="183" y="676"/>
                      <a:pt x="206" y="685"/>
                    </a:cubicBezTo>
                    <a:cubicBezTo>
                      <a:pt x="225" y="693"/>
                      <a:pt x="253" y="697"/>
                      <a:pt x="289" y="697"/>
                    </a:cubicBezTo>
                    <a:cubicBezTo>
                      <a:pt x="331" y="697"/>
                      <a:pt x="375" y="690"/>
                      <a:pt x="422" y="677"/>
                    </a:cubicBezTo>
                    <a:cubicBezTo>
                      <a:pt x="422" y="0"/>
                      <a:pt x="422" y="0"/>
                      <a:pt x="422" y="0"/>
                    </a:cubicBezTo>
                    <a:cubicBezTo>
                      <a:pt x="550" y="0"/>
                      <a:pt x="550" y="0"/>
                      <a:pt x="550" y="0"/>
                    </a:cubicBezTo>
                    <a:cubicBezTo>
                      <a:pt x="550" y="742"/>
                      <a:pt x="550" y="742"/>
                      <a:pt x="550" y="742"/>
                    </a:cubicBezTo>
                    <a:cubicBezTo>
                      <a:pt x="455" y="763"/>
                      <a:pt x="365" y="774"/>
                      <a:pt x="281" y="774"/>
                    </a:cubicBezTo>
                    <a:cubicBezTo>
                      <a:pt x="196" y="774"/>
                      <a:pt x="132" y="761"/>
                      <a:pt x="90" y="734"/>
                    </a:cubicBezTo>
                    <a:cubicBezTo>
                      <a:pt x="43" y="704"/>
                      <a:pt x="15" y="657"/>
                      <a:pt x="7" y="593"/>
                    </a:cubicBezTo>
                    <a:cubicBezTo>
                      <a:pt x="2" y="563"/>
                      <a:pt x="0" y="523"/>
                      <a:pt x="0" y="475"/>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6" name="Freeform 30"/>
              <p:cNvSpPr>
                <a:spLocks/>
              </p:cNvSpPr>
              <p:nvPr/>
            </p:nvSpPr>
            <p:spPr bwMode="gray">
              <a:xfrm>
                <a:off x="2479" y="1143"/>
                <a:ext cx="496" cy="383"/>
              </a:xfrm>
              <a:custGeom>
                <a:avLst/>
                <a:gdLst>
                  <a:gd name="T0" fmla="*/ 1006 w 2477"/>
                  <a:gd name="T1" fmla="*/ 801 h 1913"/>
                  <a:gd name="T2" fmla="*/ 627 w 2477"/>
                  <a:gd name="T3" fmla="*/ 673 h 1913"/>
                  <a:gd name="T4" fmla="*/ 1 w 2477"/>
                  <a:gd name="T5" fmla="*/ 1294 h 1913"/>
                  <a:gd name="T6" fmla="*/ 627 w 2477"/>
                  <a:gd name="T7" fmla="*/ 1912 h 1913"/>
                  <a:gd name="T8" fmla="*/ 1103 w 2477"/>
                  <a:gd name="T9" fmla="*/ 1696 h 1913"/>
                  <a:gd name="T10" fmla="*/ 1103 w 2477"/>
                  <a:gd name="T11" fmla="*/ 1355 h 1913"/>
                  <a:gd name="T12" fmla="*/ 807 w 2477"/>
                  <a:gd name="T13" fmla="*/ 1643 h 1913"/>
                  <a:gd name="T14" fmla="*/ 627 w 2477"/>
                  <a:gd name="T15" fmla="*/ 1681 h 1913"/>
                  <a:gd name="T16" fmla="*/ 235 w 2477"/>
                  <a:gd name="T17" fmla="*/ 1294 h 1913"/>
                  <a:gd name="T18" fmla="*/ 627 w 2477"/>
                  <a:gd name="T19" fmla="*/ 905 h 1913"/>
                  <a:gd name="T20" fmla="*/ 902 w 2477"/>
                  <a:gd name="T21" fmla="*/ 1019 h 1913"/>
                  <a:gd name="T22" fmla="*/ 1145 w 2477"/>
                  <a:gd name="T23" fmla="*/ 1298 h 1913"/>
                  <a:gd name="T24" fmla="*/ 1708 w 2477"/>
                  <a:gd name="T25" fmla="*/ 1544 h 1913"/>
                  <a:gd name="T26" fmla="*/ 2477 w 2477"/>
                  <a:gd name="T27" fmla="*/ 777 h 1913"/>
                  <a:gd name="T28" fmla="*/ 1708 w 2477"/>
                  <a:gd name="T29" fmla="*/ 0 h 1913"/>
                  <a:gd name="T30" fmla="*/ 1103 w 2477"/>
                  <a:gd name="T31" fmla="*/ 309 h 1913"/>
                  <a:gd name="T32" fmla="*/ 1103 w 2477"/>
                  <a:gd name="T33" fmla="*/ 771 h 1913"/>
                  <a:gd name="T34" fmla="*/ 1708 w 2477"/>
                  <a:gd name="T35" fmla="*/ 244 h 1913"/>
                  <a:gd name="T36" fmla="*/ 2236 w 2477"/>
                  <a:gd name="T37" fmla="*/ 777 h 1913"/>
                  <a:gd name="T38" fmla="*/ 1708 w 2477"/>
                  <a:gd name="T39" fmla="*/ 1305 h 1913"/>
                  <a:gd name="T40" fmla="*/ 1365 w 2477"/>
                  <a:gd name="T41" fmla="*/ 1179 h 1913"/>
                  <a:gd name="T42" fmla="*/ 1006 w 2477"/>
                  <a:gd name="T43" fmla="*/ 801 h 1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477" h="1913">
                    <a:moveTo>
                      <a:pt x="1006" y="801"/>
                    </a:moveTo>
                    <a:cubicBezTo>
                      <a:pt x="916" y="722"/>
                      <a:pt x="771" y="674"/>
                      <a:pt x="627" y="673"/>
                    </a:cubicBezTo>
                    <a:cubicBezTo>
                      <a:pt x="283" y="672"/>
                      <a:pt x="2" y="944"/>
                      <a:pt x="1" y="1294"/>
                    </a:cubicBezTo>
                    <a:cubicBezTo>
                      <a:pt x="0" y="1638"/>
                      <a:pt x="283" y="1911"/>
                      <a:pt x="627" y="1912"/>
                    </a:cubicBezTo>
                    <a:cubicBezTo>
                      <a:pt x="820" y="1913"/>
                      <a:pt x="988" y="1834"/>
                      <a:pt x="1103" y="1696"/>
                    </a:cubicBezTo>
                    <a:cubicBezTo>
                      <a:pt x="1103" y="1355"/>
                      <a:pt x="1103" y="1355"/>
                      <a:pt x="1103" y="1355"/>
                    </a:cubicBezTo>
                    <a:cubicBezTo>
                      <a:pt x="1042" y="1461"/>
                      <a:pt x="918" y="1597"/>
                      <a:pt x="807" y="1643"/>
                    </a:cubicBezTo>
                    <a:cubicBezTo>
                      <a:pt x="751" y="1666"/>
                      <a:pt x="694" y="1681"/>
                      <a:pt x="627" y="1681"/>
                    </a:cubicBezTo>
                    <a:cubicBezTo>
                      <a:pt x="412" y="1681"/>
                      <a:pt x="235" y="1514"/>
                      <a:pt x="235" y="1294"/>
                    </a:cubicBezTo>
                    <a:cubicBezTo>
                      <a:pt x="235" y="1091"/>
                      <a:pt x="398" y="904"/>
                      <a:pt x="627" y="905"/>
                    </a:cubicBezTo>
                    <a:cubicBezTo>
                      <a:pt x="734" y="905"/>
                      <a:pt x="831" y="949"/>
                      <a:pt x="902" y="1019"/>
                    </a:cubicBezTo>
                    <a:cubicBezTo>
                      <a:pt x="976" y="1090"/>
                      <a:pt x="1090" y="1239"/>
                      <a:pt x="1145" y="1298"/>
                    </a:cubicBezTo>
                    <a:cubicBezTo>
                      <a:pt x="1285" y="1449"/>
                      <a:pt x="1486" y="1543"/>
                      <a:pt x="1708" y="1544"/>
                    </a:cubicBezTo>
                    <a:cubicBezTo>
                      <a:pt x="2132" y="1545"/>
                      <a:pt x="2477" y="1201"/>
                      <a:pt x="2477" y="777"/>
                    </a:cubicBezTo>
                    <a:cubicBezTo>
                      <a:pt x="2477" y="353"/>
                      <a:pt x="2132" y="0"/>
                      <a:pt x="1708" y="0"/>
                    </a:cubicBezTo>
                    <a:cubicBezTo>
                      <a:pt x="1461" y="0"/>
                      <a:pt x="1244" y="129"/>
                      <a:pt x="1103" y="309"/>
                    </a:cubicBezTo>
                    <a:cubicBezTo>
                      <a:pt x="1103" y="771"/>
                      <a:pt x="1103" y="771"/>
                      <a:pt x="1103" y="771"/>
                    </a:cubicBezTo>
                    <a:cubicBezTo>
                      <a:pt x="1210" y="478"/>
                      <a:pt x="1404" y="244"/>
                      <a:pt x="1708" y="244"/>
                    </a:cubicBezTo>
                    <a:cubicBezTo>
                      <a:pt x="2000" y="244"/>
                      <a:pt x="2237" y="485"/>
                      <a:pt x="2236" y="777"/>
                    </a:cubicBezTo>
                    <a:cubicBezTo>
                      <a:pt x="2235" y="1069"/>
                      <a:pt x="2000" y="1305"/>
                      <a:pt x="1708" y="1305"/>
                    </a:cubicBezTo>
                    <a:cubicBezTo>
                      <a:pt x="1578" y="1304"/>
                      <a:pt x="1457" y="1257"/>
                      <a:pt x="1365" y="1179"/>
                    </a:cubicBezTo>
                    <a:cubicBezTo>
                      <a:pt x="1251" y="1090"/>
                      <a:pt x="1124" y="901"/>
                      <a:pt x="1006" y="801"/>
                    </a:cubicBezTo>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7" name="Freeform 31"/>
              <p:cNvSpPr>
                <a:spLocks/>
              </p:cNvSpPr>
              <p:nvPr/>
            </p:nvSpPr>
            <p:spPr bwMode="gray">
              <a:xfrm>
                <a:off x="1671" y="1560"/>
                <a:ext cx="340" cy="556"/>
              </a:xfrm>
              <a:custGeom>
                <a:avLst/>
                <a:gdLst>
                  <a:gd name="T0" fmla="*/ 0 w 1700"/>
                  <a:gd name="T1" fmla="*/ 0 h 2777"/>
                  <a:gd name="T2" fmla="*/ 1700 w 1700"/>
                  <a:gd name="T3" fmla="*/ 0 h 2777"/>
                  <a:gd name="T4" fmla="*/ 1700 w 1700"/>
                  <a:gd name="T5" fmla="*/ 473 h 2777"/>
                  <a:gd name="T6" fmla="*/ 1429 w 1700"/>
                  <a:gd name="T7" fmla="*/ 286 h 2777"/>
                  <a:gd name="T8" fmla="*/ 642 w 1700"/>
                  <a:gd name="T9" fmla="*/ 286 h 2777"/>
                  <a:gd name="T10" fmla="*/ 642 w 1700"/>
                  <a:gd name="T11" fmla="*/ 1104 h 2777"/>
                  <a:gd name="T12" fmla="*/ 1495 w 1700"/>
                  <a:gd name="T13" fmla="*/ 1104 h 2777"/>
                  <a:gd name="T14" fmla="*/ 1495 w 1700"/>
                  <a:gd name="T15" fmla="*/ 1537 h 2777"/>
                  <a:gd name="T16" fmla="*/ 1262 w 1700"/>
                  <a:gd name="T17" fmla="*/ 1398 h 2777"/>
                  <a:gd name="T18" fmla="*/ 642 w 1700"/>
                  <a:gd name="T19" fmla="*/ 1398 h 2777"/>
                  <a:gd name="T20" fmla="*/ 642 w 1700"/>
                  <a:gd name="T21" fmla="*/ 2515 h 2777"/>
                  <a:gd name="T22" fmla="*/ 820 w 1700"/>
                  <a:gd name="T23" fmla="*/ 2777 h 2777"/>
                  <a:gd name="T24" fmla="*/ 11 w 1700"/>
                  <a:gd name="T25" fmla="*/ 2777 h 2777"/>
                  <a:gd name="T26" fmla="*/ 181 w 1700"/>
                  <a:gd name="T27" fmla="*/ 2515 h 2777"/>
                  <a:gd name="T28" fmla="*/ 181 w 1700"/>
                  <a:gd name="T29" fmla="*/ 291 h 2777"/>
                  <a:gd name="T30" fmla="*/ 0 w 1700"/>
                  <a:gd name="T31" fmla="*/ 0 h 2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00" h="2777">
                    <a:moveTo>
                      <a:pt x="0" y="0"/>
                    </a:moveTo>
                    <a:cubicBezTo>
                      <a:pt x="1700" y="0"/>
                      <a:pt x="1700" y="0"/>
                      <a:pt x="1700" y="0"/>
                    </a:cubicBezTo>
                    <a:cubicBezTo>
                      <a:pt x="1700" y="473"/>
                      <a:pt x="1700" y="473"/>
                      <a:pt x="1700" y="473"/>
                    </a:cubicBezTo>
                    <a:cubicBezTo>
                      <a:pt x="1700" y="473"/>
                      <a:pt x="1613" y="287"/>
                      <a:pt x="1429" y="286"/>
                    </a:cubicBezTo>
                    <a:cubicBezTo>
                      <a:pt x="642" y="286"/>
                      <a:pt x="642" y="286"/>
                      <a:pt x="642" y="286"/>
                    </a:cubicBezTo>
                    <a:cubicBezTo>
                      <a:pt x="642" y="1104"/>
                      <a:pt x="642" y="1104"/>
                      <a:pt x="642" y="1104"/>
                    </a:cubicBezTo>
                    <a:cubicBezTo>
                      <a:pt x="1495" y="1104"/>
                      <a:pt x="1495" y="1104"/>
                      <a:pt x="1495" y="1104"/>
                    </a:cubicBezTo>
                    <a:cubicBezTo>
                      <a:pt x="1495" y="1537"/>
                      <a:pt x="1495" y="1537"/>
                      <a:pt x="1495" y="1537"/>
                    </a:cubicBezTo>
                    <a:cubicBezTo>
                      <a:pt x="1495" y="1537"/>
                      <a:pt x="1468" y="1399"/>
                      <a:pt x="1262" y="1398"/>
                    </a:cubicBezTo>
                    <a:cubicBezTo>
                      <a:pt x="642" y="1398"/>
                      <a:pt x="642" y="1398"/>
                      <a:pt x="642" y="1398"/>
                    </a:cubicBezTo>
                    <a:cubicBezTo>
                      <a:pt x="642" y="2515"/>
                      <a:pt x="642" y="2515"/>
                      <a:pt x="642" y="2515"/>
                    </a:cubicBezTo>
                    <a:cubicBezTo>
                      <a:pt x="642" y="2679"/>
                      <a:pt x="820" y="2777"/>
                      <a:pt x="820" y="2777"/>
                    </a:cubicBezTo>
                    <a:cubicBezTo>
                      <a:pt x="11" y="2777"/>
                      <a:pt x="11" y="2777"/>
                      <a:pt x="11" y="2777"/>
                    </a:cubicBezTo>
                    <a:cubicBezTo>
                      <a:pt x="11" y="2777"/>
                      <a:pt x="181" y="2691"/>
                      <a:pt x="181" y="2515"/>
                    </a:cubicBezTo>
                    <a:cubicBezTo>
                      <a:pt x="181" y="291"/>
                      <a:pt x="181" y="291"/>
                      <a:pt x="181" y="291"/>
                    </a:cubicBezTo>
                    <a:cubicBezTo>
                      <a:pt x="181" y="104"/>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8" name="Freeform 32"/>
              <p:cNvSpPr>
                <a:spLocks/>
              </p:cNvSpPr>
              <p:nvPr/>
            </p:nvSpPr>
            <p:spPr bwMode="gray">
              <a:xfrm>
                <a:off x="2475" y="1560"/>
                <a:ext cx="224" cy="775"/>
              </a:xfrm>
              <a:custGeom>
                <a:avLst/>
                <a:gdLst>
                  <a:gd name="T0" fmla="*/ 257 w 1123"/>
                  <a:gd name="T1" fmla="*/ 0 h 3872"/>
                  <a:gd name="T2" fmla="*/ 1123 w 1123"/>
                  <a:gd name="T3" fmla="*/ 0 h 3872"/>
                  <a:gd name="T4" fmla="*/ 929 w 1123"/>
                  <a:gd name="T5" fmla="*/ 242 h 3872"/>
                  <a:gd name="T6" fmla="*/ 929 w 1123"/>
                  <a:gd name="T7" fmla="*/ 2847 h 3872"/>
                  <a:gd name="T8" fmla="*/ 0 w 1123"/>
                  <a:gd name="T9" fmla="*/ 3869 h 3872"/>
                  <a:gd name="T10" fmla="*/ 443 w 1123"/>
                  <a:gd name="T11" fmla="*/ 2847 h 3872"/>
                  <a:gd name="T12" fmla="*/ 443 w 1123"/>
                  <a:gd name="T13" fmla="*/ 242 h 3872"/>
                  <a:gd name="T14" fmla="*/ 257 w 1123"/>
                  <a:gd name="T15" fmla="*/ 0 h 38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3" h="3872">
                    <a:moveTo>
                      <a:pt x="257" y="0"/>
                    </a:moveTo>
                    <a:cubicBezTo>
                      <a:pt x="1123" y="0"/>
                      <a:pt x="1123" y="0"/>
                      <a:pt x="1123" y="0"/>
                    </a:cubicBezTo>
                    <a:cubicBezTo>
                      <a:pt x="1123" y="0"/>
                      <a:pt x="929" y="92"/>
                      <a:pt x="929" y="242"/>
                    </a:cubicBezTo>
                    <a:cubicBezTo>
                      <a:pt x="929" y="2847"/>
                      <a:pt x="929" y="2847"/>
                      <a:pt x="929" y="2847"/>
                    </a:cubicBezTo>
                    <a:cubicBezTo>
                      <a:pt x="929" y="3727"/>
                      <a:pt x="46" y="3872"/>
                      <a:pt x="0" y="3869"/>
                    </a:cubicBezTo>
                    <a:cubicBezTo>
                      <a:pt x="75" y="3821"/>
                      <a:pt x="442" y="3508"/>
                      <a:pt x="443" y="2847"/>
                    </a:cubicBezTo>
                    <a:cubicBezTo>
                      <a:pt x="443" y="242"/>
                      <a:pt x="443" y="242"/>
                      <a:pt x="443" y="242"/>
                    </a:cubicBezTo>
                    <a:cubicBezTo>
                      <a:pt x="444" y="100"/>
                      <a:pt x="257" y="0"/>
                      <a:pt x="257"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49" name="Freeform 33"/>
              <p:cNvSpPr>
                <a:spLocks/>
              </p:cNvSpPr>
              <p:nvPr/>
            </p:nvSpPr>
            <p:spPr bwMode="gray">
              <a:xfrm>
                <a:off x="2723" y="1560"/>
                <a:ext cx="174" cy="556"/>
              </a:xfrm>
              <a:custGeom>
                <a:avLst/>
                <a:gdLst>
                  <a:gd name="T0" fmla="*/ 0 w 868"/>
                  <a:gd name="T1" fmla="*/ 0 h 2778"/>
                  <a:gd name="T2" fmla="*/ 868 w 868"/>
                  <a:gd name="T3" fmla="*/ 0 h 2778"/>
                  <a:gd name="T4" fmla="*/ 675 w 868"/>
                  <a:gd name="T5" fmla="*/ 245 h 2778"/>
                  <a:gd name="T6" fmla="*/ 675 w 868"/>
                  <a:gd name="T7" fmla="*/ 2514 h 2778"/>
                  <a:gd name="T8" fmla="*/ 868 w 868"/>
                  <a:gd name="T9" fmla="*/ 2778 h 2778"/>
                  <a:gd name="T10" fmla="*/ 0 w 868"/>
                  <a:gd name="T11" fmla="*/ 2778 h 2778"/>
                  <a:gd name="T12" fmla="*/ 193 w 868"/>
                  <a:gd name="T13" fmla="*/ 2514 h 2778"/>
                  <a:gd name="T14" fmla="*/ 193 w 868"/>
                  <a:gd name="T15" fmla="*/ 245 h 2778"/>
                  <a:gd name="T16" fmla="*/ 0 w 868"/>
                  <a:gd name="T17" fmla="*/ 0 h 27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8" h="2778">
                    <a:moveTo>
                      <a:pt x="0" y="0"/>
                    </a:moveTo>
                    <a:cubicBezTo>
                      <a:pt x="868" y="0"/>
                      <a:pt x="868" y="0"/>
                      <a:pt x="868" y="0"/>
                    </a:cubicBezTo>
                    <a:cubicBezTo>
                      <a:pt x="868" y="0"/>
                      <a:pt x="675" y="92"/>
                      <a:pt x="675" y="245"/>
                    </a:cubicBezTo>
                    <a:cubicBezTo>
                      <a:pt x="675" y="2514"/>
                      <a:pt x="675" y="2514"/>
                      <a:pt x="675" y="2514"/>
                    </a:cubicBezTo>
                    <a:cubicBezTo>
                      <a:pt x="675" y="2677"/>
                      <a:pt x="868" y="2778"/>
                      <a:pt x="868" y="2778"/>
                    </a:cubicBezTo>
                    <a:cubicBezTo>
                      <a:pt x="0" y="2778"/>
                      <a:pt x="0" y="2778"/>
                      <a:pt x="0" y="2778"/>
                    </a:cubicBezTo>
                    <a:cubicBezTo>
                      <a:pt x="0" y="2778"/>
                      <a:pt x="193" y="2677"/>
                      <a:pt x="193" y="2514"/>
                    </a:cubicBezTo>
                    <a:cubicBezTo>
                      <a:pt x="193" y="245"/>
                      <a:pt x="193" y="245"/>
                      <a:pt x="193" y="245"/>
                    </a:cubicBezTo>
                    <a:cubicBezTo>
                      <a:pt x="193" y="92"/>
                      <a:pt x="0" y="0"/>
                      <a:pt x="0"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50" name="Freeform 34"/>
              <p:cNvSpPr>
                <a:spLocks/>
              </p:cNvSpPr>
              <p:nvPr/>
            </p:nvSpPr>
            <p:spPr bwMode="gray">
              <a:xfrm>
                <a:off x="2898" y="1560"/>
                <a:ext cx="416" cy="556"/>
              </a:xfrm>
              <a:custGeom>
                <a:avLst/>
                <a:gdLst>
                  <a:gd name="T0" fmla="*/ 170 w 2079"/>
                  <a:gd name="T1" fmla="*/ 0 h 2777"/>
                  <a:gd name="T2" fmla="*/ 2079 w 2079"/>
                  <a:gd name="T3" fmla="*/ 0 h 2777"/>
                  <a:gd name="T4" fmla="*/ 1917 w 2079"/>
                  <a:gd name="T5" fmla="*/ 505 h 2777"/>
                  <a:gd name="T6" fmla="*/ 1684 w 2079"/>
                  <a:gd name="T7" fmla="*/ 293 h 2777"/>
                  <a:gd name="T8" fmla="*/ 1288 w 2079"/>
                  <a:gd name="T9" fmla="*/ 293 h 2777"/>
                  <a:gd name="T10" fmla="*/ 1288 w 2079"/>
                  <a:gd name="T11" fmla="*/ 2515 h 2777"/>
                  <a:gd name="T12" fmla="*/ 1474 w 2079"/>
                  <a:gd name="T13" fmla="*/ 2777 h 2777"/>
                  <a:gd name="T14" fmla="*/ 624 w 2079"/>
                  <a:gd name="T15" fmla="*/ 2777 h 2777"/>
                  <a:gd name="T16" fmla="*/ 808 w 2079"/>
                  <a:gd name="T17" fmla="*/ 2515 h 2777"/>
                  <a:gd name="T18" fmla="*/ 808 w 2079"/>
                  <a:gd name="T19" fmla="*/ 293 h 2777"/>
                  <a:gd name="T20" fmla="*/ 330 w 2079"/>
                  <a:gd name="T21" fmla="*/ 293 h 2777"/>
                  <a:gd name="T22" fmla="*/ 0 w 2079"/>
                  <a:gd name="T23" fmla="*/ 547 h 2777"/>
                  <a:gd name="T24" fmla="*/ 170 w 2079"/>
                  <a:gd name="T25" fmla="*/ 0 h 2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79" h="2777">
                    <a:moveTo>
                      <a:pt x="170" y="0"/>
                    </a:moveTo>
                    <a:cubicBezTo>
                      <a:pt x="2079" y="0"/>
                      <a:pt x="2079" y="0"/>
                      <a:pt x="2079" y="0"/>
                    </a:cubicBezTo>
                    <a:cubicBezTo>
                      <a:pt x="1917" y="505"/>
                      <a:pt x="1917" y="505"/>
                      <a:pt x="1917" y="505"/>
                    </a:cubicBezTo>
                    <a:cubicBezTo>
                      <a:pt x="1917" y="505"/>
                      <a:pt x="1869" y="293"/>
                      <a:pt x="1684" y="293"/>
                    </a:cubicBezTo>
                    <a:cubicBezTo>
                      <a:pt x="1288" y="293"/>
                      <a:pt x="1288" y="293"/>
                      <a:pt x="1288" y="293"/>
                    </a:cubicBezTo>
                    <a:cubicBezTo>
                      <a:pt x="1288" y="2515"/>
                      <a:pt x="1288" y="2515"/>
                      <a:pt x="1288" y="2515"/>
                    </a:cubicBezTo>
                    <a:cubicBezTo>
                      <a:pt x="1288" y="2656"/>
                      <a:pt x="1474" y="2777"/>
                      <a:pt x="1474" y="2777"/>
                    </a:cubicBezTo>
                    <a:cubicBezTo>
                      <a:pt x="624" y="2777"/>
                      <a:pt x="624" y="2777"/>
                      <a:pt x="624" y="2777"/>
                    </a:cubicBezTo>
                    <a:cubicBezTo>
                      <a:pt x="624" y="2777"/>
                      <a:pt x="809" y="2668"/>
                      <a:pt x="808" y="2515"/>
                    </a:cubicBezTo>
                    <a:cubicBezTo>
                      <a:pt x="808" y="293"/>
                      <a:pt x="808" y="293"/>
                      <a:pt x="808" y="293"/>
                    </a:cubicBezTo>
                    <a:cubicBezTo>
                      <a:pt x="330" y="293"/>
                      <a:pt x="330" y="293"/>
                      <a:pt x="330" y="293"/>
                    </a:cubicBezTo>
                    <a:cubicBezTo>
                      <a:pt x="195" y="293"/>
                      <a:pt x="0" y="547"/>
                      <a:pt x="0" y="547"/>
                    </a:cubicBezTo>
                    <a:lnTo>
                      <a:pt x="170"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51" name="Freeform 35"/>
              <p:cNvSpPr>
                <a:spLocks/>
              </p:cNvSpPr>
              <p:nvPr/>
            </p:nvSpPr>
            <p:spPr bwMode="gray">
              <a:xfrm>
                <a:off x="3654" y="1560"/>
                <a:ext cx="465" cy="564"/>
              </a:xfrm>
              <a:custGeom>
                <a:avLst/>
                <a:gdLst>
                  <a:gd name="T0" fmla="*/ 1488 w 2324"/>
                  <a:gd name="T1" fmla="*/ 0 h 2820"/>
                  <a:gd name="T2" fmla="*/ 2324 w 2324"/>
                  <a:gd name="T3" fmla="*/ 0 h 2820"/>
                  <a:gd name="T4" fmla="*/ 2145 w 2324"/>
                  <a:gd name="T5" fmla="*/ 244 h 2820"/>
                  <a:gd name="T6" fmla="*/ 2145 w 2324"/>
                  <a:gd name="T7" fmla="*/ 1926 h 2820"/>
                  <a:gd name="T8" fmla="*/ 1185 w 2324"/>
                  <a:gd name="T9" fmla="*/ 2820 h 2820"/>
                  <a:gd name="T10" fmla="*/ 185 w 2324"/>
                  <a:gd name="T11" fmla="*/ 1926 h 2820"/>
                  <a:gd name="T12" fmla="*/ 185 w 2324"/>
                  <a:gd name="T13" fmla="*/ 244 h 2820"/>
                  <a:gd name="T14" fmla="*/ 0 w 2324"/>
                  <a:gd name="T15" fmla="*/ 0 h 2820"/>
                  <a:gd name="T16" fmla="*/ 861 w 2324"/>
                  <a:gd name="T17" fmla="*/ 0 h 2820"/>
                  <a:gd name="T18" fmla="*/ 669 w 2324"/>
                  <a:gd name="T19" fmla="*/ 244 h 2820"/>
                  <a:gd name="T20" fmla="*/ 669 w 2324"/>
                  <a:gd name="T21" fmla="*/ 1926 h 2820"/>
                  <a:gd name="T22" fmla="*/ 1185 w 2324"/>
                  <a:gd name="T23" fmla="*/ 2519 h 2820"/>
                  <a:gd name="T24" fmla="*/ 1677 w 2324"/>
                  <a:gd name="T25" fmla="*/ 1926 h 2820"/>
                  <a:gd name="T26" fmla="*/ 1677 w 2324"/>
                  <a:gd name="T27" fmla="*/ 244 h 2820"/>
                  <a:gd name="T28" fmla="*/ 1488 w 2324"/>
                  <a:gd name="T29" fmla="*/ 0 h 2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24" h="2820">
                    <a:moveTo>
                      <a:pt x="1488" y="0"/>
                    </a:moveTo>
                    <a:cubicBezTo>
                      <a:pt x="2324" y="0"/>
                      <a:pt x="2324" y="0"/>
                      <a:pt x="2324" y="0"/>
                    </a:cubicBezTo>
                    <a:cubicBezTo>
                      <a:pt x="2324" y="0"/>
                      <a:pt x="2145" y="94"/>
                      <a:pt x="2145" y="244"/>
                    </a:cubicBezTo>
                    <a:cubicBezTo>
                      <a:pt x="2145" y="1926"/>
                      <a:pt x="2145" y="1926"/>
                      <a:pt x="2145" y="1926"/>
                    </a:cubicBezTo>
                    <a:cubicBezTo>
                      <a:pt x="2144" y="2610"/>
                      <a:pt x="1578" y="2820"/>
                      <a:pt x="1185" y="2820"/>
                    </a:cubicBezTo>
                    <a:cubicBezTo>
                      <a:pt x="795" y="2820"/>
                      <a:pt x="184" y="2607"/>
                      <a:pt x="185" y="1926"/>
                    </a:cubicBezTo>
                    <a:cubicBezTo>
                      <a:pt x="185" y="244"/>
                      <a:pt x="185" y="244"/>
                      <a:pt x="185" y="244"/>
                    </a:cubicBezTo>
                    <a:cubicBezTo>
                      <a:pt x="185" y="94"/>
                      <a:pt x="0" y="0"/>
                      <a:pt x="0" y="0"/>
                    </a:cubicBezTo>
                    <a:cubicBezTo>
                      <a:pt x="861" y="0"/>
                      <a:pt x="861" y="0"/>
                      <a:pt x="861" y="0"/>
                    </a:cubicBezTo>
                    <a:cubicBezTo>
                      <a:pt x="861" y="0"/>
                      <a:pt x="669" y="92"/>
                      <a:pt x="669" y="244"/>
                    </a:cubicBezTo>
                    <a:cubicBezTo>
                      <a:pt x="669" y="1926"/>
                      <a:pt x="669" y="1926"/>
                      <a:pt x="669" y="1926"/>
                    </a:cubicBezTo>
                    <a:cubicBezTo>
                      <a:pt x="669" y="2285"/>
                      <a:pt x="907" y="2519"/>
                      <a:pt x="1185" y="2519"/>
                    </a:cubicBezTo>
                    <a:cubicBezTo>
                      <a:pt x="1464" y="2519"/>
                      <a:pt x="1676" y="2275"/>
                      <a:pt x="1677" y="1926"/>
                    </a:cubicBezTo>
                    <a:cubicBezTo>
                      <a:pt x="1677" y="244"/>
                      <a:pt x="1677" y="244"/>
                      <a:pt x="1677" y="244"/>
                    </a:cubicBezTo>
                    <a:cubicBezTo>
                      <a:pt x="1677" y="94"/>
                      <a:pt x="1488" y="0"/>
                      <a:pt x="1488"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52" name="Freeform 36"/>
              <p:cNvSpPr>
                <a:spLocks/>
              </p:cNvSpPr>
              <p:nvPr/>
            </p:nvSpPr>
            <p:spPr bwMode="gray">
              <a:xfrm>
                <a:off x="2027" y="1560"/>
                <a:ext cx="469" cy="566"/>
              </a:xfrm>
              <a:custGeom>
                <a:avLst/>
                <a:gdLst>
                  <a:gd name="T0" fmla="*/ 1495 w 2347"/>
                  <a:gd name="T1" fmla="*/ 0 h 2827"/>
                  <a:gd name="T2" fmla="*/ 2347 w 2347"/>
                  <a:gd name="T3" fmla="*/ 0 h 2827"/>
                  <a:gd name="T4" fmla="*/ 2166 w 2347"/>
                  <a:gd name="T5" fmla="*/ 247 h 2827"/>
                  <a:gd name="T6" fmla="*/ 2166 w 2347"/>
                  <a:gd name="T7" fmla="*/ 1925 h 2827"/>
                  <a:gd name="T8" fmla="*/ 1176 w 2347"/>
                  <a:gd name="T9" fmla="*/ 2827 h 2827"/>
                  <a:gd name="T10" fmla="*/ 175 w 2347"/>
                  <a:gd name="T11" fmla="*/ 1925 h 2827"/>
                  <a:gd name="T12" fmla="*/ 174 w 2347"/>
                  <a:gd name="T13" fmla="*/ 247 h 2827"/>
                  <a:gd name="T14" fmla="*/ 0 w 2347"/>
                  <a:gd name="T15" fmla="*/ 0 h 2827"/>
                  <a:gd name="T16" fmla="*/ 860 w 2347"/>
                  <a:gd name="T17" fmla="*/ 0 h 2827"/>
                  <a:gd name="T18" fmla="*/ 661 w 2347"/>
                  <a:gd name="T19" fmla="*/ 247 h 2827"/>
                  <a:gd name="T20" fmla="*/ 660 w 2347"/>
                  <a:gd name="T21" fmla="*/ 1925 h 2827"/>
                  <a:gd name="T22" fmla="*/ 1176 w 2347"/>
                  <a:gd name="T23" fmla="*/ 2527 h 2827"/>
                  <a:gd name="T24" fmla="*/ 1678 w 2347"/>
                  <a:gd name="T25" fmla="*/ 1925 h 2827"/>
                  <a:gd name="T26" fmla="*/ 1679 w 2347"/>
                  <a:gd name="T27" fmla="*/ 247 h 2827"/>
                  <a:gd name="T28" fmla="*/ 1495 w 2347"/>
                  <a:gd name="T29" fmla="*/ 0 h 2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47" h="2827">
                    <a:moveTo>
                      <a:pt x="1495" y="0"/>
                    </a:moveTo>
                    <a:cubicBezTo>
                      <a:pt x="2347" y="0"/>
                      <a:pt x="2347" y="0"/>
                      <a:pt x="2347" y="0"/>
                    </a:cubicBezTo>
                    <a:cubicBezTo>
                      <a:pt x="2347" y="0"/>
                      <a:pt x="2166" y="98"/>
                      <a:pt x="2166" y="247"/>
                    </a:cubicBezTo>
                    <a:cubicBezTo>
                      <a:pt x="2166" y="248"/>
                      <a:pt x="2166" y="1925"/>
                      <a:pt x="2166" y="1925"/>
                    </a:cubicBezTo>
                    <a:cubicBezTo>
                      <a:pt x="2166" y="2611"/>
                      <a:pt x="1573" y="2827"/>
                      <a:pt x="1176" y="2827"/>
                    </a:cubicBezTo>
                    <a:cubicBezTo>
                      <a:pt x="786" y="2827"/>
                      <a:pt x="175" y="2608"/>
                      <a:pt x="175" y="1925"/>
                    </a:cubicBezTo>
                    <a:cubicBezTo>
                      <a:pt x="174" y="247"/>
                      <a:pt x="174" y="247"/>
                      <a:pt x="174" y="247"/>
                    </a:cubicBezTo>
                    <a:cubicBezTo>
                      <a:pt x="174" y="97"/>
                      <a:pt x="0" y="0"/>
                      <a:pt x="0" y="0"/>
                    </a:cubicBezTo>
                    <a:cubicBezTo>
                      <a:pt x="860" y="0"/>
                      <a:pt x="860" y="0"/>
                      <a:pt x="860" y="0"/>
                    </a:cubicBezTo>
                    <a:cubicBezTo>
                      <a:pt x="860" y="0"/>
                      <a:pt x="661" y="98"/>
                      <a:pt x="661" y="247"/>
                    </a:cubicBezTo>
                    <a:cubicBezTo>
                      <a:pt x="660" y="1925"/>
                      <a:pt x="660" y="1925"/>
                      <a:pt x="660" y="1925"/>
                    </a:cubicBezTo>
                    <a:cubicBezTo>
                      <a:pt x="660" y="2280"/>
                      <a:pt x="897" y="2525"/>
                      <a:pt x="1176" y="2527"/>
                    </a:cubicBezTo>
                    <a:cubicBezTo>
                      <a:pt x="1454" y="2528"/>
                      <a:pt x="1678" y="2277"/>
                      <a:pt x="1678" y="1925"/>
                    </a:cubicBezTo>
                    <a:cubicBezTo>
                      <a:pt x="1679" y="247"/>
                      <a:pt x="1679" y="247"/>
                      <a:pt x="1679" y="247"/>
                    </a:cubicBezTo>
                    <a:cubicBezTo>
                      <a:pt x="1679" y="97"/>
                      <a:pt x="1495" y="0"/>
                      <a:pt x="1495" y="0"/>
                    </a:cubicBez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sp>
            <p:nvSpPr>
              <p:cNvPr id="649253" name="Freeform 37"/>
              <p:cNvSpPr>
                <a:spLocks/>
              </p:cNvSpPr>
              <p:nvPr/>
            </p:nvSpPr>
            <p:spPr bwMode="gray">
              <a:xfrm>
                <a:off x="3295" y="1549"/>
                <a:ext cx="358" cy="577"/>
              </a:xfrm>
              <a:custGeom>
                <a:avLst/>
                <a:gdLst>
                  <a:gd name="T0" fmla="*/ 1537 w 1788"/>
                  <a:gd name="T1" fmla="*/ 501 h 2885"/>
                  <a:gd name="T2" fmla="*/ 1067 w 1788"/>
                  <a:gd name="T3" fmla="*/ 289 h 2885"/>
                  <a:gd name="T4" fmla="*/ 528 w 1788"/>
                  <a:gd name="T5" fmla="*/ 709 h 2885"/>
                  <a:gd name="T6" fmla="*/ 1042 w 1788"/>
                  <a:gd name="T7" fmla="*/ 1230 h 2885"/>
                  <a:gd name="T8" fmla="*/ 1786 w 1788"/>
                  <a:gd name="T9" fmla="*/ 2067 h 2885"/>
                  <a:gd name="T10" fmla="*/ 681 w 1788"/>
                  <a:gd name="T11" fmla="*/ 2885 h 2885"/>
                  <a:gd name="T12" fmla="*/ 162 w 1788"/>
                  <a:gd name="T13" fmla="*/ 2813 h 2885"/>
                  <a:gd name="T14" fmla="*/ 0 w 1788"/>
                  <a:gd name="T15" fmla="*/ 2280 h 2885"/>
                  <a:gd name="T16" fmla="*/ 689 w 1788"/>
                  <a:gd name="T17" fmla="*/ 2582 h 2885"/>
                  <a:gd name="T18" fmla="*/ 1311 w 1788"/>
                  <a:gd name="T19" fmla="*/ 2126 h 2885"/>
                  <a:gd name="T20" fmla="*/ 48 w 1788"/>
                  <a:gd name="T21" fmla="*/ 765 h 2885"/>
                  <a:gd name="T22" fmla="*/ 1019 w 1788"/>
                  <a:gd name="T23" fmla="*/ 0 h 2885"/>
                  <a:gd name="T24" fmla="*/ 1537 w 1788"/>
                  <a:gd name="T25" fmla="*/ 72 h 2885"/>
                  <a:gd name="T26" fmla="*/ 1537 w 1788"/>
                  <a:gd name="T27" fmla="*/ 501 h 2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88" h="2885">
                    <a:moveTo>
                      <a:pt x="1537" y="501"/>
                    </a:moveTo>
                    <a:cubicBezTo>
                      <a:pt x="1537" y="501"/>
                      <a:pt x="1416" y="290"/>
                      <a:pt x="1067" y="289"/>
                    </a:cubicBezTo>
                    <a:cubicBezTo>
                      <a:pt x="718" y="288"/>
                      <a:pt x="529" y="471"/>
                      <a:pt x="528" y="709"/>
                    </a:cubicBezTo>
                    <a:cubicBezTo>
                      <a:pt x="527" y="978"/>
                      <a:pt x="729" y="1079"/>
                      <a:pt x="1042" y="1230"/>
                    </a:cubicBezTo>
                    <a:cubicBezTo>
                      <a:pt x="1340" y="1373"/>
                      <a:pt x="1788" y="1570"/>
                      <a:pt x="1786" y="2067"/>
                    </a:cubicBezTo>
                    <a:cubicBezTo>
                      <a:pt x="1785" y="2513"/>
                      <a:pt x="1390" y="2885"/>
                      <a:pt x="681" y="2885"/>
                    </a:cubicBezTo>
                    <a:cubicBezTo>
                      <a:pt x="463" y="2884"/>
                      <a:pt x="162" y="2813"/>
                      <a:pt x="162" y="2813"/>
                    </a:cubicBezTo>
                    <a:cubicBezTo>
                      <a:pt x="0" y="2280"/>
                      <a:pt x="0" y="2280"/>
                      <a:pt x="0" y="2280"/>
                    </a:cubicBezTo>
                    <a:cubicBezTo>
                      <a:pt x="150" y="2426"/>
                      <a:pt x="416" y="2582"/>
                      <a:pt x="689" y="2582"/>
                    </a:cubicBezTo>
                    <a:cubicBezTo>
                      <a:pt x="973" y="2582"/>
                      <a:pt x="1311" y="2407"/>
                      <a:pt x="1311" y="2126"/>
                    </a:cubicBezTo>
                    <a:cubicBezTo>
                      <a:pt x="1311" y="1583"/>
                      <a:pt x="48" y="1674"/>
                      <a:pt x="48" y="765"/>
                    </a:cubicBezTo>
                    <a:cubicBezTo>
                      <a:pt x="48" y="453"/>
                      <a:pt x="266" y="0"/>
                      <a:pt x="1019" y="0"/>
                    </a:cubicBezTo>
                    <a:cubicBezTo>
                      <a:pt x="1264" y="0"/>
                      <a:pt x="1537" y="72"/>
                      <a:pt x="1537" y="72"/>
                    </a:cubicBezTo>
                    <a:lnTo>
                      <a:pt x="1537" y="50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ja-JP" altLang="en-US"/>
              </a:p>
            </p:txBody>
          </p:sp>
        </p:grpSp>
      </p:grpSp>
    </p:spTree>
  </p:cSld>
  <p:clrMapOvr>
    <a:masterClrMapping/>
  </p:clrMapOvr>
  <p:timing>
    <p:tnLst>
      <p:par>
        <p:cTn id="1" dur="indefinite" restart="never" nodeType="tmRoot"/>
      </p:par>
    </p:tnLst>
  </p:timing>
</p:sld>
</file>

<file path=ppt/theme/theme1.xml><?xml version="1.0" encoding="utf-8"?>
<a:theme xmlns:a="http://schemas.openxmlformats.org/drawingml/2006/main" name="F_Tool_2_JA_G">
  <a:themeElements>
    <a:clrScheme name="F_Tool_2_JA_G 1">
      <a:dk1>
        <a:srgbClr val="000000"/>
      </a:dk1>
      <a:lt1>
        <a:srgbClr val="FFFFFF"/>
      </a:lt1>
      <a:dk2>
        <a:srgbClr val="000000"/>
      </a:dk2>
      <a:lt2>
        <a:srgbClr val="B1B1AC"/>
      </a:lt2>
      <a:accent1>
        <a:srgbClr val="F8C6C5"/>
      </a:accent1>
      <a:accent2>
        <a:srgbClr val="B22B30"/>
      </a:accent2>
      <a:accent3>
        <a:srgbClr val="FFFFFF"/>
      </a:accent3>
      <a:accent4>
        <a:srgbClr val="000000"/>
      </a:accent4>
      <a:accent5>
        <a:srgbClr val="FBDFDF"/>
      </a:accent5>
      <a:accent6>
        <a:srgbClr val="A1262A"/>
      </a:accent6>
      <a:hlink>
        <a:srgbClr val="105D9C"/>
      </a:hlink>
      <a:folHlink>
        <a:srgbClr val="4B4595"/>
      </a:folHlink>
    </a:clrScheme>
    <a:fontScheme name="F_Tool_2_JA_G">
      <a:majorFont>
        <a:latin typeface="Arial"/>
        <a:ea typeface="ＭＳ Ｐゴシック"/>
        <a:cs typeface=""/>
      </a:majorFont>
      <a:minorFont>
        <a:latin typeface="Arial"/>
        <a:ea typeface="ＭＳ Ｐゴシック"/>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0">
          <a:gsLst>
            <a:gs pos="0">
              <a:srgbClr val="FFFFFF"/>
            </a:gs>
            <a:gs pos="100000">
              <a:srgbClr val="CACAC7"/>
            </a:gs>
          </a:gsLst>
          <a:lin ang="5400000" scaled="1"/>
        </a:gradFill>
        <a:ln w="9525" cap="flat" cmpd="sng" algn="ctr">
          <a:solidFill>
            <a:srgbClr val="57564F"/>
          </a:solidFill>
          <a:prstDash val="solid"/>
          <a:round/>
          <a:headEnd type="none" w="med" len="med"/>
          <a:tailEnd type="none" w="med" len="med"/>
        </a:ln>
        <a:effectLst/>
        <a:extLst>
          <a:ext uri="{AF507438-7753-43E0-B8FC-AC1667EBCBE1}">
            <a14:hiddenEffects xmlns:a14="http://schemas.microsoft.com/office/drawing/2010/main">
              <a:effectLst>
                <a:outerShdw dist="53882" dir="2700000" algn="ctr" rotWithShape="0">
                  <a:schemeClr val="bg2">
                    <a:alpha val="50000"/>
                  </a:schemeClr>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ctr" latinLnBrk="0" hangingPunct="1">
          <a:lnSpc>
            <a:spcPct val="100000"/>
          </a:lnSpc>
          <a:spcBef>
            <a:spcPct val="0"/>
          </a:spcBef>
          <a:spcAft>
            <a:spcPct val="0"/>
          </a:spcAft>
          <a:buClrTx/>
          <a:buSzTx/>
          <a:buFontTx/>
          <a:buNone/>
          <a:tabLst/>
          <a:defRPr kumimoji="1" lang="ja-JP" altLang="en-US" sz="1800" b="0" i="0" u="none" strike="noStrike" cap="none" normalizeH="0" baseline="0" smtClean="0">
            <a:ln>
              <a:noFill/>
            </a:ln>
            <a:solidFill>
              <a:srgbClr val="000000"/>
            </a:solidFill>
            <a:effectLst/>
            <a:latin typeface="ＭＳ Ｐゴシック" charset="-128"/>
            <a:ea typeface="ＭＳ Ｐゴシック" charset="-128"/>
          </a:defRPr>
        </a:defPPr>
      </a:lstStyle>
    </a:spDef>
    <a:lnDef>
      <a:spPr bwMode="auto">
        <a:xfrm>
          <a:off x="0" y="0"/>
          <a:ext cx="1" cy="1"/>
        </a:xfrm>
        <a:custGeom>
          <a:avLst/>
          <a:gdLst/>
          <a:ahLst/>
          <a:cxnLst/>
          <a:rect l="0" t="0" r="0" b="0"/>
          <a:pathLst/>
        </a:custGeom>
        <a:gradFill rotWithShape="0">
          <a:gsLst>
            <a:gs pos="0">
              <a:srgbClr val="FFFFFF"/>
            </a:gs>
            <a:gs pos="100000">
              <a:srgbClr val="CACAC7"/>
            </a:gs>
          </a:gsLst>
          <a:lin ang="5400000" scaled="1"/>
        </a:gradFill>
        <a:ln w="9525" cap="flat" cmpd="sng" algn="ctr">
          <a:solidFill>
            <a:srgbClr val="57564F"/>
          </a:solidFill>
          <a:prstDash val="solid"/>
          <a:round/>
          <a:headEnd type="none" w="med" len="med"/>
          <a:tailEnd type="none" w="med" len="med"/>
        </a:ln>
        <a:effectLst/>
        <a:extLst>
          <a:ext uri="{AF507438-7753-43E0-B8FC-AC1667EBCBE1}">
            <a14:hiddenEffects xmlns:a14="http://schemas.microsoft.com/office/drawing/2010/main">
              <a:effectLst>
                <a:outerShdw dist="53882" dir="2700000" algn="ctr" rotWithShape="0">
                  <a:schemeClr val="bg2">
                    <a:alpha val="50000"/>
                  </a:schemeClr>
                </a:outerShdw>
              </a:effectLst>
            </a14:hiddenEffects>
          </a:ext>
        </a:extLst>
      </a:spPr>
      <a:bodyPr vert="horz" wrap="none" lIns="91440" tIns="45720" rIns="91440" bIns="45720" numCol="1" anchor="ctr" anchorCtr="0" compatLnSpc="1">
        <a:prstTxWarp prst="textNoShape">
          <a:avLst/>
        </a:prstTxWarp>
      </a:bodyPr>
      <a:lstStyle>
        <a:defPPr marL="0" marR="0" indent="0" algn="ctr" defTabSz="914400" rtl="0" eaLnBrk="1" fontAlgn="ctr" latinLnBrk="0" hangingPunct="1">
          <a:lnSpc>
            <a:spcPct val="100000"/>
          </a:lnSpc>
          <a:spcBef>
            <a:spcPct val="0"/>
          </a:spcBef>
          <a:spcAft>
            <a:spcPct val="0"/>
          </a:spcAft>
          <a:buClrTx/>
          <a:buSzTx/>
          <a:buFontTx/>
          <a:buNone/>
          <a:tabLst/>
          <a:defRPr kumimoji="1" lang="ja-JP" altLang="en-US" sz="1800" b="0" i="0" u="none" strike="noStrike" cap="none" normalizeH="0" baseline="0" smtClean="0">
            <a:ln>
              <a:noFill/>
            </a:ln>
            <a:solidFill>
              <a:srgbClr val="000000"/>
            </a:solidFill>
            <a:effectLst/>
            <a:latin typeface="ＭＳ Ｐゴシック" charset="-128"/>
            <a:ea typeface="ＭＳ Ｐゴシック" charset="-128"/>
          </a:defRPr>
        </a:defPPr>
      </a:lstStyle>
    </a:lnDef>
  </a:objectDefaults>
  <a:extraClrSchemeLst>
    <a:extraClrScheme>
      <a:clrScheme name="F_Tool_2_JA_G 1">
        <a:dk1>
          <a:srgbClr val="000000"/>
        </a:dk1>
        <a:lt1>
          <a:srgbClr val="FFFFFF"/>
        </a:lt1>
        <a:dk2>
          <a:srgbClr val="000000"/>
        </a:dk2>
        <a:lt2>
          <a:srgbClr val="B1B1AC"/>
        </a:lt2>
        <a:accent1>
          <a:srgbClr val="F8C6C5"/>
        </a:accent1>
        <a:accent2>
          <a:srgbClr val="B22B30"/>
        </a:accent2>
        <a:accent3>
          <a:srgbClr val="FFFFFF"/>
        </a:accent3>
        <a:accent4>
          <a:srgbClr val="000000"/>
        </a:accent4>
        <a:accent5>
          <a:srgbClr val="FBDFDF"/>
        </a:accent5>
        <a:accent6>
          <a:srgbClr val="A1262A"/>
        </a:accent6>
        <a:hlink>
          <a:srgbClr val="105D9C"/>
        </a:hlink>
        <a:folHlink>
          <a:srgbClr val="4B4595"/>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2700</Words>
  <Application>Microsoft Office PowerPoint</Application>
  <PresentationFormat>On-screen Show (4:3)</PresentationFormat>
  <Paragraphs>853</Paragraphs>
  <Slides>36</Slides>
  <Notes>1</Notes>
  <HiddenSlides>0</HiddenSlides>
  <MMClips>0</MMClips>
  <ScaleCrop>false</ScaleCrop>
  <HeadingPairs>
    <vt:vector size="4" baseType="variant">
      <vt:variant>
        <vt:lpstr>Theme</vt:lpstr>
      </vt:variant>
      <vt:variant>
        <vt:i4>1</vt:i4>
      </vt:variant>
      <vt:variant>
        <vt:lpstr>Slide Titles</vt:lpstr>
      </vt:variant>
      <vt:variant>
        <vt:i4>36</vt:i4>
      </vt:variant>
    </vt:vector>
  </HeadingPairs>
  <TitlesOfParts>
    <vt:vector size="37" baseType="lpstr">
      <vt:lpstr>F_Tool_2_JA_G</vt:lpstr>
      <vt:lpstr>In-memory columnar storage</vt:lpstr>
      <vt:lpstr>About me</vt:lpstr>
      <vt:lpstr>Contents</vt:lpstr>
      <vt:lpstr>Introduction</vt:lpstr>
      <vt:lpstr>Need of Columnar storage</vt:lpstr>
      <vt:lpstr>Need of in-memory</vt:lpstr>
      <vt:lpstr>Architecture</vt:lpstr>
      <vt:lpstr>Overview of Columnar storage approach</vt:lpstr>
      <vt:lpstr>Overview of Columnar storage approach</vt:lpstr>
      <vt:lpstr>Write optimized storage</vt:lpstr>
      <vt:lpstr>Write optimized storage</vt:lpstr>
      <vt:lpstr>Write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Read Optimized Storage</vt:lpstr>
      <vt:lpstr>Data movement from WOS to ROS</vt:lpstr>
      <vt:lpstr>SQL operations</vt:lpstr>
      <vt:lpstr>SQL Operations</vt:lpstr>
      <vt:lpstr>SQL Operations</vt:lpstr>
      <vt:lpstr>In-memory approach</vt:lpstr>
      <vt:lpstr>In-memory approach</vt:lpstr>
      <vt:lpstr>Performance comparison with other commercial databases</vt:lpstr>
      <vt:lpstr>Performance comparison with other commercial databases</vt:lpstr>
      <vt:lpstr>Current state of the patch</vt:lpstr>
      <vt:lpstr>Further improvements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Fujitsu Standard Tool</dc:title>
  <dc:creator/>
  <cp:lastModifiedBy/>
  <cp:revision>0</cp:revision>
  <dcterms:created xsi:type="dcterms:W3CDTF">2005-05-17T00:06:03Z</dcterms:created>
  <dcterms:modified xsi:type="dcterms:W3CDTF">2016-05-19T13:05:36Z</dcterms:modified>
</cp:coreProperties>
</file>